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7.11-->
<p:presentation xmlns:r="http://schemas.openxmlformats.org/officeDocument/2006/relationships" xmlns:a="http://schemas.openxmlformats.org/drawingml/2006/main" xmlns:p="http://schemas.openxmlformats.org/presentationml/2006/main" saveSubsetFonts="1">
  <p:sldMasterIdLst>
    <p:sldMasterId id="2147483671" r:id="rId1"/>
  </p:sldMasterIdLst>
  <p:notesMasterIdLst>
    <p:notesMasterId r:id="rId2"/>
  </p:notesMasterIdLst>
  <p:sldIdLst>
    <p:sldId id="259" r:id="rId3"/>
  </p:sldIdLst>
  <p:sldSz cx="7561263" cy="10693400"/>
  <p:notesSz cx="6858000" cy="91440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fill>
          <a:solidFill>
            <a:schemeClr val="accent6">
              <a:tint val="40000"/>
            </a:schemeClr>
          </a:solidFill>
        </a:fill>
      </a:tcStyle>
    </a:band1H>
    <a:band1V>
      <a:tcStyle>
        <a:fill>
          <a:solidFill>
            <a:schemeClr val="accent6">
              <a:tint val="40000"/>
            </a:schemeClr>
          </a:solidFill>
        </a:fill>
      </a:tcStyle>
    </a:band1V>
    <a:lastCol>
      <a:tcTxStyle b="on">
        <a:fontRef idx="minor">
          <a:prstClr val="black"/>
        </a:fontRef>
        <a:schemeClr val="lt1"/>
      </a:tcTxStyle>
      <a:tcStyle>
        <a:fill>
          <a:solidFill>
            <a:schemeClr val="accent6"/>
          </a:solidFill>
        </a:fill>
      </a:tcStyle>
    </a:lastCol>
    <a:firstCol>
      <a:tcTxStyle b="on">
        <a:fontRef idx="minor">
          <a:prstClr val="black"/>
        </a:fontRef>
        <a:schemeClr val="lt1"/>
      </a:tcTxStyle>
      <a:tcStyle>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0"/>
    <p:restoredTop sz="0"/>
  </p:normalViewPr>
  <p:slideViewPr>
    <p:cSldViewPr>
      <p:cViewPr>
        <p:scale>
          <a:sx n="100" d="100"/>
          <a:sy n="100" d="100"/>
        </p:scale>
        <p:origin x="0" y="0"/>
      </p:cViewPr>
    </p:cSldViewPr>
  </p:slideViewPr>
  <p:notesViewPr>
    <p:cSldViewPr>
      <p:cViewPr>
        <p:scale>
          <a:sx n="1" d="100"/>
          <a:sy n="1"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slide" Target="slides/slide1.xml" /><Relationship Id="rId4" Type="http://schemas.openxmlformats.org/officeDocument/2006/relationships/tags" Target="tags/tag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heme" Target="theme/theme3.xml" /><Relationship Id="rId8" Type="http://schemas.openxmlformats.org/officeDocument/2006/relationships/tableStyles" Target="tableStyles.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ヘッダー プレースホルダー 1"/>
          <p:cNvSpPr>
            <a:spLocks noGrp="1"/>
          </p:cNvSpPr>
          <p:nvPr>
            <p:ph type="hdr" sz="quarter"/>
          </p:nvPr>
        </p:nvSpPr>
        <p:spPr>
          <a:xfrm>
            <a:off x="0" y="0"/>
            <a:ext cx="4301277" cy="341246"/>
          </a:xfrm>
          <a:prstGeom prst="rect">
            <a:avLst/>
          </a:prstGeom>
        </p:spPr>
        <p:txBody>
          <a:bodyPr vert="horz" lIns="92107" tIns="46053" rIns="92107" bIns="46053"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168" y="0"/>
            <a:ext cx="4302874" cy="341246"/>
          </a:xfrm>
          <a:prstGeom prst="rect">
            <a:avLst/>
          </a:prstGeom>
        </p:spPr>
        <p:txBody>
          <a:bodyPr vert="horz" lIns="92107" tIns="46053" rIns="92107" bIns="46053" rtlCol="0"/>
          <a:lstStyle>
            <a:lvl1pPr algn="r">
              <a:defRPr sz="1200"/>
            </a:lvl1pPr>
          </a:lstStyle>
          <a:p>
            <a:fld id="{6FD09214-43DC-4298-A5EE-7433EA1E2B3B}" type="datetimeFigureOut">
              <a:rPr kumimoji="1" lang="ja-JP" altLang="en-US" smtClean="0"/>
              <a:t>2020/10/5</a:t>
            </a:fld>
            <a:endParaRPr kumimoji="1" lang="ja-JP" altLang="en-US"/>
          </a:p>
        </p:txBody>
      </p:sp>
      <p:sp>
        <p:nvSpPr>
          <p:cNvPr id="4" name="スライド イメージ プレースホルダー 3"/>
          <p:cNvSpPr>
            <a:spLocks noGrp="1" noRot="1" noChangeAspect="1"/>
          </p:cNvSpPr>
          <p:nvPr>
            <p:ph type="sldImg" idx="2"/>
          </p:nvPr>
        </p:nvSpPr>
        <p:spPr>
          <a:xfrm>
            <a:off x="4154488" y="849313"/>
            <a:ext cx="1619250" cy="2293937"/>
          </a:xfrm>
          <a:prstGeom prst="rect">
            <a:avLst/>
          </a:prstGeom>
          <a:noFill/>
          <a:ln w="12700">
            <a:solidFill>
              <a:prstClr val="black"/>
            </a:solidFill>
          </a:ln>
        </p:spPr>
      </p:sp>
      <p:sp>
        <p:nvSpPr>
          <p:cNvPr id="5" name="ノート プレースホルダー 4"/>
          <p:cNvSpPr>
            <a:spLocks noGrp="1"/>
          </p:cNvSpPr>
          <p:nvPr>
            <p:ph type="body" sz="quarter" idx="3"/>
          </p:nvPr>
        </p:nvSpPr>
        <p:spPr>
          <a:xfrm>
            <a:off x="993462" y="3271471"/>
            <a:ext cx="7941310" cy="2677096"/>
          </a:xfrm>
          <a:prstGeom prst="rect">
            <a:avLst/>
          </a:prstGeom>
        </p:spPr>
        <p:txBody>
          <a:bodyPr vert="horz" lIns="92107" tIns="46053" rIns="92107" bIns="4605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56429"/>
            <a:ext cx="4301277" cy="341246"/>
          </a:xfrm>
          <a:prstGeom prst="rect">
            <a:avLst/>
          </a:prstGeom>
        </p:spPr>
        <p:txBody>
          <a:bodyPr vert="horz" lIns="92107" tIns="46053" rIns="92107" bIns="4605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168" y="6456429"/>
            <a:ext cx="4302874" cy="341246"/>
          </a:xfrm>
          <a:prstGeom prst="rect">
            <a:avLst/>
          </a:prstGeom>
        </p:spPr>
        <p:txBody>
          <a:bodyPr vert="horz" lIns="92107" tIns="46053" rIns="92107" bIns="46053" rtlCol="0" anchor="b"/>
          <a:lstStyle>
            <a:lvl1pPr algn="r">
              <a:defRPr sz="1200"/>
            </a:lvl1pPr>
          </a:lstStyle>
          <a:p>
            <a:fld id="{0F1BF053-8668-40A8-8747-6CAE7D6EC343}" type="slidenum">
              <a:rPr kumimoji="1" lang="ja-JP" altLang="en-US" smtClean="0"/>
              <a:t>‹#›</a:t>
            </a:fld>
            <a:endParaRPr kumimoji="1" lang="ja-JP" altLang="en-US"/>
          </a:p>
        </p:txBody>
      </p:sp>
    </p:spTree>
    <p:extLst>
      <p:ext uri="{BB962C8B-B14F-4D97-AF65-F5344CB8AC3E}">
        <p14:creationId xmlns:p14="http://schemas.microsoft.com/office/powerpoint/2010/main" val="8835572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0F1BF053-8668-40A8-8747-6CAE7D6EC343}" type="slidenum">
              <a:rPr kumimoji="1" lang="ja-JP" altLang="en-US" smtClean="0"/>
              <a:t>1</a:t>
            </a:fld>
            <a:endParaRPr kumimoji="1" lang="ja-JP" altLang="en-US"/>
          </a:p>
        </p:txBody>
      </p:sp>
    </p:spTree>
    <p:extLst>
      <p:ext uri="{BB962C8B-B14F-4D97-AF65-F5344CB8AC3E}">
        <p14:creationId xmlns:p14="http://schemas.microsoft.com/office/powerpoint/2010/main" val="4281068198"/>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タイトル スライド">
    <p:spTree>
      <p:nvGrpSpPr>
        <p:cNvPr id="1" name=""/>
        <p:cNvGrpSpPr/>
        <p:nvPr/>
      </p:nvGrpSpPr>
      <p:grpSpPr>
        <a:xfrm>
          <a:off x="0" y="0"/>
          <a: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5"/>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t>2020/10/5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t>‹#›</a:t>
            </a:fld>
            <a:endParaRPr kumimoji="1" lang="ja-JP" altLang="en-US"/>
          </a:p>
        </p:txBody>
      </p:sp>
      <p:sp>
        <p:nvSpPr>
          <p:cNvPr id="7" name="テキスト ボックス 6"/>
          <p:cNvSpPr txBox="1"/>
          <p:nvPr userDrawn="1"/>
        </p:nvSpPr>
        <p:spPr>
          <a:xfrm>
            <a:off x="0" y="2"/>
            <a:ext cx="922514" cy="536212"/>
          </a:xfrm>
          <a:prstGeom prst="rect">
            <a:avLst/>
          </a:prstGeom>
          <a:noFill/>
        </p:spPr>
        <p:txBody>
          <a:bodyPr wrap="square" lIns="104306" tIns="52153" rIns="104306" bIns="52153" rtlCol="0">
            <a:spAutoFit/>
          </a:bodyPr>
          <a:lstStyle>
            <a:defPPr>
              <a:defRPr lang="ja-JP"/>
            </a:defPPr>
          </a:lstStyle>
          <a:p>
            <a:r>
              <a:rPr kumimoji="1" lang="ja-JP" altLang="en-US" sz="1400"/>
              <a:t>機密性○情報</a:t>
            </a:r>
          </a:p>
        </p:txBody>
      </p:sp>
      <p:sp>
        <p:nvSpPr>
          <p:cNvPr id="8" name="テキスト ボックス 7"/>
          <p:cNvSpPr txBox="1"/>
          <p:nvPr userDrawn="1"/>
        </p:nvSpPr>
        <p:spPr>
          <a:xfrm>
            <a:off x="6936470" y="2"/>
            <a:ext cx="624793" cy="536212"/>
          </a:xfrm>
          <a:prstGeom prst="rect">
            <a:avLst/>
          </a:prstGeom>
          <a:noFill/>
        </p:spPr>
        <p:txBody>
          <a:bodyPr wrap="square" lIns="104306" tIns="52153" rIns="104306" bIns="52153" rtlCol="0">
            <a:spAutoFit/>
          </a:bodyPr>
          <a:lstStyle>
            <a:defPPr>
              <a:defRPr lang="ja-JP"/>
            </a:defPPr>
          </a:lstStyle>
          <a:p>
            <a:r>
              <a:rPr kumimoji="1" lang="ja-JP" altLang="en-US" sz="1400"/>
              <a:t>○○限り</a:t>
            </a:r>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タイトルと縦書きテキスト">
    <p:spTree>
      <p:nvGrpSpPr>
        <p:cNvPr id="1" name=""/>
        <p:cNvGrpSpPr/>
        <p:nvPr/>
      </p:nvGrpSpPr>
      <p:grpSpPr>
        <a:xfrm>
          <a:off x="0" y="0"/>
          <a: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t>2020/10/5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t>‹#›</a:t>
            </a:fld>
            <a:endParaRPr kumimoji="1" lang="ja-JP"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縦書きタイトルと縦書きテキスト">
    <p:spTree>
      <p:nvGrpSpPr>
        <p:cNvPr id="1" name=""/>
        <p:cNvGrpSpPr/>
        <p:nvPr/>
      </p:nvGrpSpPr>
      <p:grpSpPr>
        <a:xfrm>
          <a:off x="0" y="0"/>
          <a:ext cx="0" cy="0"/>
        </a:xfrm>
      </p:grpSpPr>
      <p:sp>
        <p:nvSpPr>
          <p:cNvPr id="2" name="縦書きタイトル 1"/>
          <p:cNvSpPr>
            <a:spLocks noGrp="1"/>
          </p:cNvSpPr>
          <p:nvPr>
            <p:ph type="title" orient="vert"/>
          </p:nvPr>
        </p:nvSpPr>
        <p:spPr>
          <a:xfrm>
            <a:off x="5481916" y="428233"/>
            <a:ext cx="1701284" cy="9124045"/>
          </a:xfrm>
        </p:spPr>
        <p:txBody>
          <a:bodyPr vert="eaVert"/>
          <a:lstStyle/>
          <a:p>
            <a:r>
              <a:rPr kumimoji="1" lang="ja-JP" altLang="en-US"/>
              <a:t>マスター タイトルの書式設定</a:t>
            </a:r>
          </a:p>
        </p:txBody>
      </p:sp>
      <p:sp>
        <p:nvSpPr>
          <p:cNvPr id="3" name="縦書きテキスト プレースホルダ 2"/>
          <p:cNvSpPr>
            <a:spLocks noGrp="1"/>
          </p:cNvSpPr>
          <p:nvPr>
            <p:ph type="body" orient="vert" idx="1"/>
          </p:nvPr>
        </p:nvSpPr>
        <p:spPr>
          <a:xfrm>
            <a:off x="378063" y="428233"/>
            <a:ext cx="4977832" cy="912404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t>2020/10/5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t>‹#›</a:t>
            </a:fld>
            <a:endParaRPr kumimoji="1" lang="ja-JP"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タイトルとコンテンツ">
    <p:spTree>
      <p:nvGrpSpPr>
        <p:cNvPr id="1" name=""/>
        <p:cNvGrpSpPr/>
        <p:nvPr/>
      </p:nvGrpSpPr>
      <p:grpSpPr>
        <a:xfrm>
          <a:off x="0" y="0"/>
          <a: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t>2020/10/5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t>‹#›</a:t>
            </a:fld>
            <a:endParaRPr kumimoji="1" lang="ja-JP"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セクション見出し">
    <p:spTree>
      <p:nvGrpSpPr>
        <p:cNvPr id="1" name=""/>
        <p:cNvGrpSpPr/>
        <p:nvPr/>
      </p:nvGrpSpPr>
      <p:grpSpPr>
        <a:xfrm>
          <a:off x="0" y="0"/>
          <a:ext cx="0" cy="0"/>
        </a:xfrm>
      </p:grpSpPr>
      <p:sp>
        <p:nvSpPr>
          <p:cNvPr id="2" name="タイトル 1"/>
          <p:cNvSpPr>
            <a:spLocks noGrp="1"/>
          </p:cNvSpPr>
          <p:nvPr>
            <p:ph type="title"/>
          </p:nvPr>
        </p:nvSpPr>
        <p:spPr>
          <a:xfrm>
            <a:off x="597288" y="6871501"/>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 2"/>
          <p:cNvSpPr>
            <a:spLocks noGrp="1"/>
          </p:cNvSpPr>
          <p:nvPr>
            <p:ph type="body" idx="1"/>
          </p:nvPr>
        </p:nvSpPr>
        <p:spPr>
          <a:xfrm>
            <a:off x="597288" y="4532319"/>
            <a:ext cx="6427074" cy="2339181"/>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t>2020/10/5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t>‹#›</a:t>
            </a:fld>
            <a:endParaRPr kumimoji="1" lang="ja-JP"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2 つのコンテンツ">
    <p:spTree>
      <p:nvGrpSpPr>
        <p:cNvPr id="1" name=""/>
        <p:cNvGrpSpPr/>
        <p:nvPr/>
      </p:nvGrpSpPr>
      <p:grpSpPr>
        <a:xfrm>
          <a:off x="0" y="0"/>
          <a: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sz="half" idx="1"/>
          </p:nvPr>
        </p:nvSpPr>
        <p:spPr>
          <a:xfrm>
            <a:off x="378063" y="2495127"/>
            <a:ext cx="3339558" cy="7057150"/>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843642" y="2495127"/>
            <a:ext cx="3339558" cy="7057150"/>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t>2020/10/5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t>‹#›</a:t>
            </a:fld>
            <a:endParaRPr kumimoji="1" lang="ja-JP"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比較">
    <p:spTree>
      <p:nvGrpSpPr>
        <p:cNvPr id="1" name=""/>
        <p:cNvGrpSpPr/>
        <p:nvPr/>
      </p:nvGrpSpPr>
      <p:grpSpPr>
        <a:xfrm>
          <a:off x="0" y="0"/>
          <a: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 2"/>
          <p:cNvSpPr>
            <a:spLocks noGrp="1"/>
          </p:cNvSpPr>
          <p:nvPr>
            <p:ph type="body" idx="1"/>
          </p:nvPr>
        </p:nvSpPr>
        <p:spPr>
          <a:xfrm>
            <a:off x="378063" y="2393640"/>
            <a:ext cx="3340871"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 3"/>
          <p:cNvSpPr>
            <a:spLocks noGrp="1"/>
          </p:cNvSpPr>
          <p:nvPr>
            <p:ph sz="half" idx="2"/>
          </p:nvPr>
        </p:nvSpPr>
        <p:spPr>
          <a:xfrm>
            <a:off x="378063" y="3391195"/>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841017" y="2393640"/>
            <a:ext cx="3342183"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 5"/>
          <p:cNvSpPr>
            <a:spLocks noGrp="1"/>
          </p:cNvSpPr>
          <p:nvPr>
            <p:ph sz="quarter" idx="4"/>
          </p:nvPr>
        </p:nvSpPr>
        <p:spPr>
          <a:xfrm>
            <a:off x="3841017" y="3391195"/>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6B61C509-C240-40A6-BB1A-64BE214C778E}" type="datetimeFigureOut">
              <a:rPr kumimoji="1" lang="ja-JP" altLang="en-US" smtClean="0"/>
              <a:t>2020/10/5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4452A23-BFEA-43FD-98FB-69091C0AE9EE}" type="slidenum">
              <a:rPr kumimoji="1" lang="ja-JP" altLang="en-US" smtClean="0"/>
              <a:t>‹#›</a:t>
            </a:fld>
            <a:endParaRPr kumimoji="1" lang="ja-JP"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タイトルのみ">
    <p:spTree>
      <p:nvGrpSpPr>
        <p:cNvPr id="1" name=""/>
        <p:cNvGrpSpPr/>
        <p:nvPr/>
      </p:nvGrpSpPr>
      <p:grpSpPr>
        <a:xfrm>
          <a:off x="0" y="0"/>
          <a: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 2"/>
          <p:cNvSpPr>
            <a:spLocks noGrp="1"/>
          </p:cNvSpPr>
          <p:nvPr>
            <p:ph type="dt" sz="half" idx="10"/>
          </p:nvPr>
        </p:nvSpPr>
        <p:spPr/>
        <p:txBody>
          <a:bodyPr/>
          <a:lstStyle/>
          <a:p>
            <a:fld id="{6B61C509-C240-40A6-BB1A-64BE214C778E}" type="datetimeFigureOut">
              <a:rPr kumimoji="1" lang="ja-JP" altLang="en-US" smtClean="0"/>
              <a:t>2020/10/5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4452A23-BFEA-43FD-98FB-69091C0AE9EE}" type="slidenum">
              <a:rPr kumimoji="1" lang="ja-JP" altLang="en-US" smtClean="0"/>
              <a:t>‹#›</a:t>
            </a:fld>
            <a:endParaRPr kumimoji="1" lang="ja-JP"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白紙">
    <p:spTree>
      <p:nvGrpSpPr>
        <p:cNvPr id="1" name=""/>
        <p:cNvGrpSpPr/>
        <p:nvPr/>
      </p:nvGrpSpPr>
      <p:grpSpPr>
        <a:xfrm>
          <a:off x="0" y="0"/>
          <a:ext cx="0" cy="0"/>
        </a:xfrm>
      </p:grpSpPr>
      <p:sp>
        <p:nvSpPr>
          <p:cNvPr id="2" name="日付プレースホルダ 1"/>
          <p:cNvSpPr>
            <a:spLocks noGrp="1"/>
          </p:cNvSpPr>
          <p:nvPr>
            <p:ph type="dt" sz="half" idx="10"/>
          </p:nvPr>
        </p:nvSpPr>
        <p:spPr/>
        <p:txBody>
          <a:bodyPr/>
          <a:lstStyle/>
          <a:p>
            <a:fld id="{6B61C509-C240-40A6-BB1A-64BE214C778E}" type="datetimeFigureOut">
              <a:rPr kumimoji="1" lang="ja-JP" altLang="en-US" smtClean="0"/>
              <a:t>2020/10/5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4452A23-BFEA-43FD-98FB-69091C0AE9EE}" type="slidenum">
              <a:rPr kumimoji="1" lang="ja-JP" altLang="en-US" smtClean="0"/>
              <a:t>‹#›</a:t>
            </a:fld>
            <a:endParaRPr kumimoji="1" lang="ja-JP"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タイトル付きのコンテンツ">
    <p:spTree>
      <p:nvGrpSpPr>
        <p:cNvPr id="1" name=""/>
        <p:cNvGrpSpPr/>
        <p:nvPr/>
      </p:nvGrpSpPr>
      <p:grpSpPr>
        <a:xfrm>
          <a:off x="0" y="0"/>
          <a:ext cx="0" cy="0"/>
        </a:xfrm>
      </p:grpSpPr>
      <p:sp>
        <p:nvSpPr>
          <p:cNvPr id="2" name="タイトル 1"/>
          <p:cNvSpPr>
            <a:spLocks noGrp="1"/>
          </p:cNvSpPr>
          <p:nvPr>
            <p:ph type="title"/>
          </p:nvPr>
        </p:nvSpPr>
        <p:spPr>
          <a:xfrm>
            <a:off x="378064" y="425755"/>
            <a:ext cx="2487603" cy="1811937"/>
          </a:xfrm>
        </p:spPr>
        <p:txBody>
          <a:bodyPr anchor="b"/>
          <a:lstStyle>
            <a:lvl1pPr algn="l">
              <a:defRPr sz="2300" b="1"/>
            </a:lvl1pPr>
          </a:lstStyle>
          <a:p>
            <a:r>
              <a:rPr kumimoji="1" lang="ja-JP" altLang="en-US"/>
              <a:t>マスター タイトルの書式設定</a:t>
            </a:r>
          </a:p>
        </p:txBody>
      </p:sp>
      <p:sp>
        <p:nvSpPr>
          <p:cNvPr id="3" name="コンテンツ プレースホルダ 2"/>
          <p:cNvSpPr>
            <a:spLocks noGrp="1"/>
          </p:cNvSpPr>
          <p:nvPr>
            <p:ph idx="1"/>
          </p:nvPr>
        </p:nvSpPr>
        <p:spPr>
          <a:xfrm>
            <a:off x="2956244" y="425757"/>
            <a:ext cx="4226956" cy="9126520"/>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78064" y="2237694"/>
            <a:ext cx="2487603" cy="7314583"/>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t>2020/10/5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t>‹#›</a:t>
            </a:fld>
            <a:endParaRPr kumimoji="1" lang="ja-JP"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タイトル付きの図">
    <p:spTree>
      <p:nvGrpSpPr>
        <p:cNvPr id="1" name=""/>
        <p:cNvGrpSpPr/>
        <p:nvPr/>
      </p:nvGrpSpPr>
      <p:grpSpPr>
        <a:xfrm>
          <a:off x="0" y="0"/>
          <a:ext cx="0" cy="0"/>
        </a:xfrm>
      </p:grpSpPr>
      <p:sp>
        <p:nvSpPr>
          <p:cNvPr id="2" name="タイトル 1"/>
          <p:cNvSpPr>
            <a:spLocks noGrp="1"/>
          </p:cNvSpPr>
          <p:nvPr>
            <p:ph type="title"/>
          </p:nvPr>
        </p:nvSpPr>
        <p:spPr>
          <a:xfrm>
            <a:off x="1482060" y="7485380"/>
            <a:ext cx="4536758" cy="883692"/>
          </a:xfrm>
        </p:spPr>
        <p:txBody>
          <a:bodyPr anchor="b"/>
          <a:lstStyle>
            <a:lvl1pPr algn="l">
              <a:defRPr sz="2300" b="1"/>
            </a:lvl1pPr>
          </a:lstStyle>
          <a:p>
            <a:r>
              <a:rPr kumimoji="1" lang="ja-JP" altLang="en-US"/>
              <a:t>マスター タイトルの書式設定</a:t>
            </a:r>
          </a:p>
        </p:txBody>
      </p:sp>
      <p:sp>
        <p:nvSpPr>
          <p:cNvPr id="3" name="図プレースホルダ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r>
              <a:rPr kumimoji="1" lang="ja-JP" altLang="en-US"/>
              <a:t>アイコンをクリックして図を追加</a:t>
            </a:r>
          </a:p>
        </p:txBody>
      </p:sp>
      <p:sp>
        <p:nvSpPr>
          <p:cNvPr id="4" name="テキスト プレースホルダ 3"/>
          <p:cNvSpPr>
            <a:spLocks noGrp="1"/>
          </p:cNvSpPr>
          <p:nvPr>
            <p:ph type="body" sz="half" idx="2"/>
          </p:nvPr>
        </p:nvSpPr>
        <p:spPr>
          <a:xfrm>
            <a:off x="1482060" y="8369071"/>
            <a:ext cx="4536758" cy="1254989"/>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t>2020/10/5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t>‹#›</a:t>
            </a:fld>
            <a:endParaRPr kumimoji="1" lang="ja-JP"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タイトル プレースホルダ 1"/>
          <p:cNvSpPr>
            <a:spLocks noGrp="1"/>
          </p:cNvSpPr>
          <p:nvPr>
            <p:ph type="title"/>
          </p:nvPr>
        </p:nvSpPr>
        <p:spPr>
          <a:xfrm>
            <a:off x="378063" y="428232"/>
            <a:ext cx="6805137" cy="1782234"/>
          </a:xfrm>
          <a:prstGeom prst="rect">
            <a:avLst/>
          </a:prstGeom>
        </p:spPr>
        <p:txBody>
          <a:bodyPr vert="horz" lIns="104306" tIns="52153" rIns="104306" bIns="52153"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78063" y="2495127"/>
            <a:ext cx="6805137" cy="7057150"/>
          </a:xfrm>
          <a:prstGeom prst="rect">
            <a:avLst/>
          </a:prstGeom>
        </p:spPr>
        <p:txBody>
          <a:bodyPr vert="horz" lIns="104306" tIns="52153" rIns="104306" bIns="52153"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defPPr>
              <a:defRPr lang="ja-JP"/>
            </a:defPPr>
            <a:lvl1pPr marL="0" algn="l" defTabSz="1043056" rtl="0" eaLnBrk="1" latinLnBrk="0" hangingPunct="1">
              <a:defRPr kumimoji="1" sz="1400" kern="1200">
                <a:solidFill>
                  <a:schemeClr val="tx1">
                    <a:tint val="75000"/>
                  </a:schemeClr>
                </a:solidFill>
                <a:latin typeface="+mn-lt"/>
                <a:ea typeface="+mn-ea"/>
                <a:cs typeface="+mn-cs"/>
              </a:defRPr>
            </a:lvl1pPr>
          </a:lstStyle>
          <a:p>
            <a:fld id="{6B61C509-C240-40A6-BB1A-64BE214C778E}" type="datetimeFigureOut">
              <a:rPr kumimoji="1" lang="ja-JP" altLang="en-US" smtClean="0"/>
              <a:t>2020/10/5</a:t>
            </a:fld>
            <a:endParaRPr kumimoji="1" lang="ja-JP" altLang="en-US"/>
          </a:p>
        </p:txBody>
      </p:sp>
      <p:sp>
        <p:nvSpPr>
          <p:cNvPr id="5" name="フッター プレースホルダ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defPPr>
              <a:defRPr lang="ja-JP"/>
            </a:defPPr>
            <a:lvl1pPr marL="0" algn="ctr" defTabSz="1043056" rtl="0" eaLnBrk="1" latinLnBrk="0" hangingPunct="1">
              <a:defRPr kumimoji="1" sz="1400" kern="1200">
                <a:solidFill>
                  <a:schemeClr val="tx1">
                    <a:tint val="75000"/>
                  </a:schemeClr>
                </a:solidFill>
                <a:latin typeface="+mn-lt"/>
                <a:ea typeface="+mn-ea"/>
                <a:cs typeface="+mn-cs"/>
              </a:defRPr>
            </a:lvl1pPr>
          </a:lstStyle>
          <a:p>
            <a:endParaRPr kumimoji="1" lang="ja-JP" altLang="en-US"/>
          </a:p>
        </p:txBody>
      </p:sp>
      <p:sp>
        <p:nvSpPr>
          <p:cNvPr id="6" name="スライド番号プレースホルダ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defPPr>
              <a:defRPr lang="ja-JP"/>
            </a:defPPr>
            <a:lvl1pPr marL="0" algn="r" defTabSz="1043056" rtl="0" eaLnBrk="1" latinLnBrk="0" hangingPunct="1">
              <a:defRPr kumimoji="1" sz="1400" kern="1200">
                <a:solidFill>
                  <a:schemeClr val="tx1">
                    <a:tint val="75000"/>
                  </a:schemeClr>
                </a:solidFill>
                <a:latin typeface="+mn-lt"/>
                <a:ea typeface="+mn-ea"/>
                <a:cs typeface="+mn-cs"/>
              </a:defRPr>
            </a:lvl1pPr>
          </a:lstStyle>
          <a:p>
            <a:fld id="{64452A23-BFEA-43FD-98FB-69091C0AE9EE}"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timing/>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8" name="テキスト ボックス 17"/>
          <p:cNvSpPr txBox="1"/>
          <p:nvPr/>
        </p:nvSpPr>
        <p:spPr>
          <a:xfrm>
            <a:off x="223663" y="2887790"/>
            <a:ext cx="7105824" cy="1416033"/>
          </a:xfrm>
          <a:prstGeom prst="rect">
            <a:avLst/>
          </a:prstGeom>
          <a:solidFill>
            <a:schemeClr val="bg1"/>
          </a:solidFill>
          <a:ln w="38100">
            <a:solidFill>
              <a:schemeClr val="tx2">
                <a:lumMod val="60000"/>
                <a:lumOff val="40000"/>
              </a:schemeClr>
            </a:solidFill>
          </a:ln>
        </p:spPr>
        <p:txBody>
          <a:bodyPr wrap="square" lIns="122177" tIns="61089" rIns="122177" bIns="61089" rtlCol="0">
            <a:spAutoFit/>
          </a:bodyPr>
          <a:lstStyle>
            <a:defPPr>
              <a:defRPr lang="ja-JP"/>
            </a:defPPr>
          </a:lstStyle>
          <a:p>
            <a:pPr marL="216000" indent="-457200" algn="l" defTabSz="1043056">
              <a:buNone/>
              <a:defRPr kumimoji="1" sz="2100" b="0" i="0" normalizeH="0" noProof="0">
                <a:uLnTx/>
                <a:uFillTx/>
                <a:latin typeface="+mn-lt"/>
                <a:ea typeface="+mn-ea"/>
                <a:cs typeface="+mn-cs"/>
              </a:defRPr>
            </a:pPr>
            <a:r>
              <a:rPr kumimoji="1" lang="ja-JP" altLang="en-US" sz="1400" b="0" i="0" normalizeH="0" noProof="0">
                <a:uLnTx/>
                <a:uFill>
                  <a:solidFill>
                    <a:srgbClr val="FF0066"/>
                  </a:solidFill>
                </a:uFill>
                <a:latin typeface="メイリオ" panose="020b0604030504040204" pitchFamily="50" charset="-128"/>
                <a:ea typeface="メイリオ" panose="020b0604030504040204" pitchFamily="50" charset="-128"/>
                <a:cs typeface="メイリオ" panose="020b0604030504040204" pitchFamily="50" charset="-128"/>
              </a:rPr>
              <a:t>１．ハウスの被覆資材の破れや隙間の点検、補修等により、保温性向上に努める。</a:t>
            </a:r>
            <a:endParaRPr lang="en-US" altLang="ja-JP" sz="1400">
              <a:uFill>
                <a:solidFill>
                  <a:srgbClr val="FF0066"/>
                </a:solidFill>
              </a:uFill>
              <a:latin typeface="メイリオ" panose="020b0604030504040204" pitchFamily="50" charset="-128"/>
              <a:ea typeface="メイリオ" panose="020b0604030504040204" pitchFamily="50" charset="-128"/>
              <a:cs typeface="メイリオ" panose="020b0604030504040204" pitchFamily="50" charset="-128"/>
            </a:endParaRPr>
          </a:p>
          <a:p>
            <a:pPr marL="0" algn="l" defTabSz="1043056">
              <a:buNone/>
              <a:defRPr kumimoji="1" sz="2100" b="0" i="0" normalizeH="0" noProof="0">
                <a:uLnTx/>
                <a:uFillTx/>
                <a:latin typeface="+mn-lt"/>
                <a:ea typeface="+mn-ea"/>
                <a:cs typeface="+mn-cs"/>
              </a:defRPr>
            </a:pPr>
            <a:r>
              <a:rPr kumimoji="1" lang="ja-JP" altLang="en-US" sz="1400" b="0" i="0" normalizeH="0" noProof="0">
                <a:uLnTx/>
                <a:uFill>
                  <a:solidFill>
                    <a:srgbClr val="FF0066"/>
                  </a:solidFill>
                </a:uFill>
                <a:latin typeface="メイリオ" panose="020b0604030504040204" pitchFamily="50" charset="-128"/>
                <a:ea typeface="メイリオ" panose="020b0604030504040204" pitchFamily="50" charset="-128"/>
                <a:cs typeface="メイリオ" panose="020b0604030504040204" pitchFamily="50" charset="-128"/>
              </a:rPr>
              <a:t>２．谷樋など荷重が集中すると思われる部分を特に補強する。</a:t>
            </a:r>
            <a:endParaRPr lang="en-US" altLang="ja-JP" sz="1400">
              <a:uFill>
                <a:solidFill>
                  <a:srgbClr val="FF0066"/>
                </a:solidFill>
              </a:uFill>
              <a:latin typeface="メイリオ" panose="020b0604030504040204" pitchFamily="50" charset="-128"/>
              <a:ea typeface="メイリオ" panose="020b0604030504040204" pitchFamily="50" charset="-128"/>
              <a:cs typeface="メイリオ" panose="020b0604030504040204" pitchFamily="50" charset="-128"/>
            </a:endParaRPr>
          </a:p>
          <a:p>
            <a:pPr marL="216000" indent="-457200" algn="l" defTabSz="1043056">
              <a:buNone/>
              <a:defRPr kumimoji="1" sz="2100" b="0" i="0" normalizeH="0" noProof="0">
                <a:uLnTx/>
                <a:uFillTx/>
                <a:latin typeface="+mn-lt"/>
                <a:ea typeface="+mn-ea"/>
                <a:cs typeface="+mn-cs"/>
              </a:defRPr>
            </a:pPr>
            <a:r>
              <a:rPr kumimoji="1" lang="ja-JP" altLang="en-US" sz="1400" b="0" i="0" normalizeH="0" noProof="0">
                <a:uLnTx/>
                <a:uFill>
                  <a:solidFill>
                    <a:srgbClr val="FF0066"/>
                  </a:solidFill>
                </a:uFill>
                <a:latin typeface="メイリオ" panose="020b0604030504040204" pitchFamily="50" charset="-128"/>
                <a:ea typeface="メイリオ" panose="020b0604030504040204" pitchFamily="50" charset="-128"/>
                <a:cs typeface="メイリオ" panose="020b0604030504040204" pitchFamily="50" charset="-128"/>
              </a:rPr>
              <a:t>３．基礎部分が腐食している場合は、パイプの交換や補強資材により、強化を図る。</a:t>
            </a:r>
            <a:endParaRPr lang="en-US" altLang="ja-JP" sz="1400">
              <a:uFill>
                <a:solidFill>
                  <a:srgbClr val="FF0066"/>
                </a:solidFill>
              </a:uFill>
              <a:latin typeface="メイリオ" panose="020b0604030504040204" pitchFamily="50" charset="-128"/>
              <a:ea typeface="メイリオ" panose="020b0604030504040204" pitchFamily="50" charset="-128"/>
              <a:cs typeface="メイリオ" panose="020b0604030504040204" pitchFamily="50" charset="-128"/>
            </a:endParaRPr>
          </a:p>
          <a:p>
            <a:pPr marL="216000" indent="-457200" algn="l" defTabSz="1043056">
              <a:buNone/>
              <a:defRPr kumimoji="1" sz="2100" b="0" i="0" normalizeH="0" noProof="0">
                <a:uLnTx/>
                <a:uFillTx/>
                <a:latin typeface="+mn-lt"/>
                <a:ea typeface="+mn-ea"/>
                <a:cs typeface="+mn-cs"/>
              </a:defRPr>
            </a:pPr>
            <a:r>
              <a:rPr kumimoji="1" lang="ja-JP" altLang="en-US" sz="1400" b="0" i="0" normalizeH="0" noProof="0">
                <a:uLnTx/>
                <a:uFill>
                  <a:solidFill>
                    <a:srgbClr val="FF0066"/>
                  </a:solidFill>
                </a:uFill>
                <a:latin typeface="メイリオ" panose="020b0604030504040204" pitchFamily="50" charset="-128"/>
                <a:ea typeface="メイリオ" panose="020b0604030504040204" pitchFamily="50" charset="-128"/>
                <a:cs typeface="メイリオ" panose="020b0604030504040204" pitchFamily="50" charset="-128"/>
              </a:rPr>
              <a:t>４．基礎の沈下を防ぐため、谷樋からのオーバーフロー防止対策を講ずる等、施設の</a:t>
            </a:r>
            <a:endParaRPr lang="en-US" altLang="ja-JP" sz="1400">
              <a:uFill>
                <a:solidFill>
                  <a:srgbClr val="FF0066"/>
                </a:solidFill>
              </a:uFill>
              <a:latin typeface="メイリオ" panose="020b0604030504040204" pitchFamily="50" charset="-128"/>
              <a:ea typeface="メイリオ" panose="020b0604030504040204" pitchFamily="50" charset="-128"/>
              <a:cs typeface="メイリオ" panose="020b0604030504040204" pitchFamily="50" charset="-128"/>
            </a:endParaRPr>
          </a:p>
          <a:p>
            <a:pPr marL="216000" indent="-457200" algn="l" defTabSz="1043056">
              <a:buNone/>
              <a:defRPr kumimoji="1" sz="2100" b="0" i="0" normalizeH="0" noProof="0">
                <a:uLnTx/>
                <a:uFillTx/>
                <a:latin typeface="+mn-lt"/>
                <a:ea typeface="+mn-ea"/>
                <a:cs typeface="+mn-cs"/>
              </a:defRPr>
            </a:pPr>
            <a:r>
              <a:rPr kumimoji="1" lang="en-US" altLang="ja-JP" sz="1400" b="0" i="0" normalizeH="0" noProof="0">
                <a:uLnTx/>
                <a:uFill>
                  <a:solidFill>
                    <a:srgbClr val="FF0066"/>
                  </a:solidFill>
                </a:u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0" i="0" normalizeH="0" noProof="0">
                <a:uLnTx/>
                <a:uFill>
                  <a:solidFill>
                    <a:srgbClr val="FF0066"/>
                  </a:solidFill>
                </a:uFill>
                <a:latin typeface="メイリオ" panose="020b0604030504040204" pitchFamily="50" charset="-128"/>
                <a:ea typeface="メイリオ" panose="020b0604030504040204" pitchFamily="50" charset="-128"/>
                <a:cs typeface="メイリオ" panose="020b0604030504040204" pitchFamily="50" charset="-128"/>
              </a:rPr>
              <a:t>保守管理と構造強化に努める。</a:t>
            </a:r>
            <a:endParaRPr lang="en-US" altLang="ja-JP" sz="1400">
              <a:latin typeface="メイリオ" panose="020b0604030504040204" pitchFamily="50" charset="-128"/>
              <a:ea typeface="メイリオ" panose="020b0604030504040204" pitchFamily="50" charset="-128"/>
              <a:cs typeface="メイリオ" panose="020b0604030504040204" pitchFamily="50" charset="-128"/>
            </a:endParaRPr>
          </a:p>
          <a:p>
            <a:pPr marL="216000" indent="-457200" algn="l" defTabSz="1043056">
              <a:buNone/>
              <a:defRPr kumimoji="1" sz="2100" b="0" i="0" normalizeH="0" noProof="0">
                <a:uLnTx/>
                <a:uFillTx/>
                <a:latin typeface="+mn-lt"/>
                <a:ea typeface="+mn-ea"/>
                <a:cs typeface="+mn-cs"/>
              </a:defRPr>
            </a:pPr>
            <a:r>
              <a:rPr kumimoji="1" lang="ja-JP" altLang="en-US" sz="1400" b="0" i="0" normalizeH="0" noProof="0">
                <a:uLnTx/>
                <a:uFill>
                  <a:solidFill>
                    <a:srgbClr val="FF0066"/>
                  </a:solidFill>
                </a:uFill>
                <a:latin typeface="メイリオ" panose="020b0604030504040204" pitchFamily="50" charset="-128"/>
                <a:ea typeface="メイリオ" panose="020b0604030504040204" pitchFamily="50" charset="-128"/>
                <a:cs typeface="メイリオ" panose="020b0604030504040204" pitchFamily="50" charset="-128"/>
              </a:rPr>
              <a:t>５．停電した場合に備え、かん水に必要な水をタンクに貯めておく。</a:t>
            </a:r>
            <a:endParaRPr lang="en-US" altLang="ja-JP" sz="1400">
              <a:uFill>
                <a:solidFill>
                  <a:srgbClr val="FF0066"/>
                </a:solidFill>
              </a:u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231779" y="1900359"/>
            <a:ext cx="7079668" cy="536305"/>
          </a:xfrm>
          <a:prstGeom prst="rect">
            <a:avLst/>
          </a:prstGeom>
          <a:noFill/>
          <a:ln w="38100">
            <a:noFill/>
          </a:ln>
        </p:spPr>
        <p:txBody>
          <a:bodyPr wrap="square" lIns="122177" tIns="61089" rIns="122177" bIns="61089" rtlCol="0">
            <a:spAutoFit/>
          </a:bodyPr>
          <a:lstStyle>
            <a:defPPr>
              <a:defRPr lang="ja-JP"/>
            </a:defPPr>
          </a:lstStyle>
          <a:p>
            <a:pPr marL="0" algn="l" defTabSz="1043056">
              <a:lnSpc>
                <a:spcPts val="1600"/>
              </a:lnSpc>
              <a:buNone/>
              <a:defRPr kumimoji="1" sz="2100" b="0" i="0" normalizeH="0" noProof="0">
                <a:uLnTx/>
                <a:uFillTx/>
                <a:latin typeface="+mn-lt"/>
                <a:ea typeface="+mn-ea"/>
                <a:cs typeface="+mn-cs"/>
              </a:defRPr>
            </a:pPr>
            <a:r>
              <a:rPr kumimoji="1" lang="ja-JP" altLang="en-US" sz="1400" b="0" i="0" normalizeH="0" noProof="0">
                <a:uLnTx/>
                <a:uFillTx/>
                <a:latin typeface="メイリオ" panose="020b0604030504040204" pitchFamily="50" charset="-128"/>
                <a:ea typeface="メイリオ" panose="020b0604030504040204" pitchFamily="50" charset="-128"/>
              </a:rPr>
              <a:t>　常に</a:t>
            </a:r>
            <a:r>
              <a:rPr kumimoji="1" lang="ja-JP" altLang="en-US" sz="14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気象情報を注視し、日頃からの点検・保守管理を実施しましょう。また、低気圧が襲来し大雪が予想される前にはチェックリストを参考に被害防止に努めましょう。</a:t>
            </a:r>
            <a:endParaRPr lang="en-US" altLang="ja-JP"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215358" y="4841624"/>
            <a:ext cx="7105825" cy="985146"/>
          </a:xfrm>
          <a:prstGeom prst="rect">
            <a:avLst/>
          </a:prstGeom>
          <a:solidFill>
            <a:schemeClr val="bg1"/>
          </a:solidFill>
          <a:ln w="38100">
            <a:solidFill>
              <a:schemeClr val="accent6">
                <a:lumMod val="75000"/>
              </a:schemeClr>
            </a:solidFill>
          </a:ln>
        </p:spPr>
        <p:txBody>
          <a:bodyPr wrap="square" lIns="122177" tIns="61089" rIns="122177" bIns="61089" rtlCol="0">
            <a:spAutoFit/>
          </a:bodyPr>
          <a:lstStyle>
            <a:defPPr>
              <a:defRPr lang="ja-JP"/>
            </a:defPPr>
          </a:lstStyle>
          <a:p>
            <a:pPr marL="0" algn="l" defTabSz="1043056">
              <a:buNone/>
              <a:defRPr kumimoji="1" sz="2100" b="0" i="0" normalizeH="0" noProof="0">
                <a:uLnTx/>
                <a:uFillTx/>
                <a:latin typeface="+mn-lt"/>
                <a:ea typeface="+mn-ea"/>
                <a:cs typeface="+mn-cs"/>
              </a:defRPr>
            </a:pPr>
            <a:r>
              <a:rPr kumimoji="1" lang="ja-JP" altLang="en-US" sz="14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チェックリストを活用して、保守管理を確認する。</a:t>
            </a:r>
          </a:p>
          <a:p>
            <a:pPr marL="0" algn="l" defTabSz="1043056">
              <a:buNone/>
              <a:defRPr kumimoji="1" sz="2100" b="0" i="0" normalizeH="0" noProof="0">
                <a:uLnTx/>
                <a:uFillTx/>
                <a:latin typeface="+mn-lt"/>
                <a:ea typeface="+mn-ea"/>
                <a:cs typeface="+mn-cs"/>
              </a:defRPr>
            </a:pPr>
            <a:r>
              <a:rPr kumimoji="1" lang="ja-JP" altLang="en-US" sz="14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4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積雪前に内部被覆を開放した上で暖房を行い、融雪対策に努める。</a:t>
            </a:r>
          </a:p>
          <a:p>
            <a:pPr marL="0" algn="l" defTabSz="1043056">
              <a:buNone/>
              <a:defRPr kumimoji="1" sz="2100" b="0" i="0" normalizeH="0" noProof="0">
                <a:uLnTx/>
                <a:uFillTx/>
                <a:latin typeface="+mn-lt"/>
                <a:ea typeface="+mn-ea"/>
                <a:cs typeface="+mn-cs"/>
              </a:defRPr>
            </a:pPr>
            <a:r>
              <a:rPr kumimoji="1" lang="ja-JP" altLang="en-US" sz="14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4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積雪深がハウスの耐雪強度を大きく上回る場合は、被覆資材を切断除去する</a:t>
            </a:r>
            <a:endParaRPr lang="en-US" altLang="ja-JP" sz="1400">
              <a:latin typeface="メイリオ" panose="020b0604030504040204" pitchFamily="50" charset="-128"/>
              <a:ea typeface="メイリオ" panose="020b0604030504040204" pitchFamily="50" charset="-128"/>
              <a:cs typeface="メイリオ" panose="020b0604030504040204" pitchFamily="50" charset="-128"/>
            </a:endParaRPr>
          </a:p>
          <a:p>
            <a:pPr marL="0" algn="l" defTabSz="1043056">
              <a:buNone/>
              <a:defRPr kumimoji="1" sz="2100" b="0" i="0" normalizeH="0" noProof="0">
                <a:uLnTx/>
                <a:uFillTx/>
                <a:latin typeface="+mn-lt"/>
                <a:ea typeface="+mn-ea"/>
                <a:cs typeface="+mn-cs"/>
              </a:defRPr>
            </a:pPr>
            <a:r>
              <a:rPr kumimoji="1" lang="en-US" altLang="ja-JP" sz="14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0" i="0" normalizeH="0" noProof="0">
                <a:uLnTx/>
                <a:uFillTx/>
                <a:latin typeface="メイリオ" panose="020b0604030504040204" pitchFamily="50" charset="-128"/>
                <a:ea typeface="メイリオ" panose="020b0604030504040204" pitchFamily="50" charset="-128"/>
                <a:cs typeface="メイリオ" panose="020b0604030504040204" pitchFamily="50" charset="-128"/>
              </a:rPr>
              <a:t>ことで施設への積雪を防ぐ。</a:t>
            </a:r>
          </a:p>
        </p:txBody>
      </p:sp>
      <p:sp>
        <p:nvSpPr>
          <p:cNvPr id="13" name="正方形/長方形 12"/>
          <p:cNvSpPr/>
          <p:nvPr/>
        </p:nvSpPr>
        <p:spPr>
          <a:xfrm>
            <a:off x="211076" y="1480141"/>
            <a:ext cx="5081723" cy="455684"/>
          </a:xfrm>
          <a:prstGeom prst="rect">
            <a:avLst/>
          </a:prstGeom>
          <a:solidFill>
            <a:srgbClr val="00206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1043056" rtl="0" eaLnBrk="1" fontAlgn="auto" latinLnBrk="0" hangingPunct="1">
              <a:lnSpc>
                <a:spcPct val="100000"/>
              </a:lnSpc>
              <a:spcBef>
                <a:spcPct val="0"/>
              </a:spcBef>
              <a:spcAft>
                <a:spcPct val="0"/>
              </a:spcAft>
              <a:buClrTx/>
              <a:buSzTx/>
              <a:buFontTx/>
              <a:buNone/>
              <a:defRPr kumimoji="1" sz="2100" b="0" i="0" u="none" strike="noStrike" kern="1200" cap="none" spc="0" normalizeH="0" baseline="0" noProof="0">
                <a:solidFill>
                  <a:schemeClr val="lt1"/>
                </a:solidFill>
                <a:uLnTx/>
                <a:uFillTx/>
                <a:latin typeface="Calibri"/>
                <a:ea typeface="Arial" pitchFamily="34" charset="0"/>
                <a:cs typeface="Arial" pitchFamily="34" charset="0"/>
                <a:sym typeface="Wingdings"/>
              </a:defRPr>
            </a:lvl1pPr>
            <a:lvl2pPr marL="521528" marR="0" indent="0" algn="l" defTabSz="1043056" rtl="0" eaLnBrk="1" fontAlgn="auto" latinLnBrk="0" hangingPunct="1">
              <a:lnSpc>
                <a:spcPct val="100000"/>
              </a:lnSpc>
              <a:spcBef>
                <a:spcPct val="0"/>
              </a:spcBef>
              <a:spcAft>
                <a:spcPct val="0"/>
              </a:spcAft>
              <a:buClrTx/>
              <a:buSzTx/>
              <a:buFontTx/>
              <a:buNone/>
              <a:defRPr kumimoji="1" sz="2100" b="0" i="0" u="none" strike="noStrike" kern="1200" cap="none" spc="0" normalizeH="0" baseline="0" noProof="0">
                <a:solidFill>
                  <a:schemeClr val="lt1"/>
                </a:solidFill>
                <a:uLnTx/>
                <a:uFillTx/>
                <a:latin typeface="Calibri"/>
                <a:ea typeface="Arial" pitchFamily="34" charset="0"/>
                <a:cs typeface="Arial" pitchFamily="34" charset="0"/>
                <a:sym typeface="Wingdings"/>
              </a:defRPr>
            </a:lvl2pPr>
            <a:lvl3pPr marL="1043056" marR="0" indent="0" algn="l" defTabSz="1043056" rtl="0" eaLnBrk="1" fontAlgn="auto" latinLnBrk="0" hangingPunct="1">
              <a:lnSpc>
                <a:spcPct val="100000"/>
              </a:lnSpc>
              <a:spcBef>
                <a:spcPct val="0"/>
              </a:spcBef>
              <a:spcAft>
                <a:spcPct val="0"/>
              </a:spcAft>
              <a:buClrTx/>
              <a:buSzTx/>
              <a:buFontTx/>
              <a:buNone/>
              <a:defRPr kumimoji="1" sz="2100" b="0" i="0" u="none" strike="noStrike" kern="1200" cap="none" spc="0" normalizeH="0" baseline="0" noProof="0">
                <a:solidFill>
                  <a:schemeClr val="lt1"/>
                </a:solidFill>
                <a:uLnTx/>
                <a:uFillTx/>
                <a:latin typeface="Calibri"/>
                <a:ea typeface="Arial" pitchFamily="34" charset="0"/>
                <a:cs typeface="Arial" pitchFamily="34" charset="0"/>
                <a:sym typeface="Wingdings"/>
              </a:defRPr>
            </a:lvl3pPr>
            <a:lvl4pPr marL="1564584" marR="0" indent="0" algn="l" defTabSz="1043056" rtl="0" eaLnBrk="1" fontAlgn="auto" latinLnBrk="0" hangingPunct="1">
              <a:lnSpc>
                <a:spcPct val="100000"/>
              </a:lnSpc>
              <a:spcBef>
                <a:spcPct val="0"/>
              </a:spcBef>
              <a:spcAft>
                <a:spcPct val="0"/>
              </a:spcAft>
              <a:buClrTx/>
              <a:buSzTx/>
              <a:buFontTx/>
              <a:buNone/>
              <a:defRPr kumimoji="1" sz="2100" b="0" i="0" u="none" strike="noStrike" kern="1200" cap="none" spc="0" normalizeH="0" baseline="0" noProof="0">
                <a:solidFill>
                  <a:schemeClr val="lt1"/>
                </a:solidFill>
                <a:uLnTx/>
                <a:uFillTx/>
                <a:latin typeface="Calibri"/>
                <a:ea typeface="Arial" pitchFamily="34" charset="0"/>
                <a:cs typeface="Arial" pitchFamily="34" charset="0"/>
                <a:sym typeface="Wingdings"/>
              </a:defRPr>
            </a:lvl4pPr>
            <a:lvl5pPr marL="2086112" marR="0" indent="0" algn="l" defTabSz="1043056" rtl="0" eaLnBrk="1" fontAlgn="auto" latinLnBrk="0" hangingPunct="1">
              <a:lnSpc>
                <a:spcPct val="100000"/>
              </a:lnSpc>
              <a:spcBef>
                <a:spcPct val="0"/>
              </a:spcBef>
              <a:spcAft>
                <a:spcPct val="0"/>
              </a:spcAft>
              <a:buClrTx/>
              <a:buSzTx/>
              <a:buFontTx/>
              <a:buNone/>
              <a:defRPr kumimoji="1" sz="2100" b="0" i="0" u="none" strike="noStrike" kern="1200" cap="none" spc="0" normalizeH="0" baseline="0" noProof="0">
                <a:solidFill>
                  <a:schemeClr val="lt1"/>
                </a:solidFill>
                <a:uLnTx/>
                <a:uFillTx/>
                <a:latin typeface="Calibri"/>
                <a:ea typeface="Arial" pitchFamily="34" charset="0"/>
                <a:cs typeface="Arial" pitchFamily="34" charset="0"/>
                <a:sym typeface="Wingdings"/>
              </a:defRPr>
            </a:lvl5pPr>
            <a:lvl6pPr marL="2607640" marR="0" indent="0" algn="l" defTabSz="1043056" rtl="0" eaLnBrk="1" fontAlgn="auto" latinLnBrk="0" hangingPunct="1">
              <a:lnSpc>
                <a:spcPct val="100000"/>
              </a:lnSpc>
              <a:spcBef>
                <a:spcPct val="0"/>
              </a:spcBef>
              <a:spcAft>
                <a:spcPct val="0"/>
              </a:spcAft>
              <a:buClrTx/>
              <a:buSzTx/>
              <a:buFontTx/>
              <a:buNone/>
              <a:defRPr kumimoji="1" sz="2100" b="0" i="0" u="none" strike="noStrike" kern="1200" cap="none" spc="0" normalizeH="0" baseline="0" noProof="0">
                <a:solidFill>
                  <a:schemeClr val="lt1"/>
                </a:solidFill>
                <a:uLnTx/>
                <a:uFillTx/>
                <a:latin typeface="Calibri"/>
                <a:ea typeface="Arial" pitchFamily="34" charset="0"/>
                <a:cs typeface="Arial" pitchFamily="34" charset="0"/>
                <a:sym typeface="Wingdings"/>
              </a:defRPr>
            </a:lvl6pPr>
            <a:lvl7pPr marL="3129168" marR="0" indent="0" algn="l" defTabSz="1043056" rtl="0" eaLnBrk="1" fontAlgn="auto" latinLnBrk="0" hangingPunct="1">
              <a:lnSpc>
                <a:spcPct val="100000"/>
              </a:lnSpc>
              <a:spcBef>
                <a:spcPct val="0"/>
              </a:spcBef>
              <a:spcAft>
                <a:spcPct val="0"/>
              </a:spcAft>
              <a:buClrTx/>
              <a:buSzTx/>
              <a:buFontTx/>
              <a:buNone/>
              <a:defRPr kumimoji="1" sz="2100" b="0" i="0" u="none" strike="noStrike" kern="1200" cap="none" spc="0" normalizeH="0" baseline="0" noProof="0">
                <a:solidFill>
                  <a:schemeClr val="lt1"/>
                </a:solidFill>
                <a:uLnTx/>
                <a:uFillTx/>
                <a:latin typeface="Calibri"/>
                <a:ea typeface="Arial" pitchFamily="34" charset="0"/>
                <a:cs typeface="Arial" pitchFamily="34" charset="0"/>
                <a:sym typeface="Wingdings"/>
              </a:defRPr>
            </a:lvl7pPr>
            <a:lvl8pPr marL="3650696" marR="0" indent="0" algn="l" defTabSz="1043056" rtl="0" eaLnBrk="1" fontAlgn="auto" latinLnBrk="0" hangingPunct="1">
              <a:lnSpc>
                <a:spcPct val="100000"/>
              </a:lnSpc>
              <a:spcBef>
                <a:spcPct val="0"/>
              </a:spcBef>
              <a:spcAft>
                <a:spcPct val="0"/>
              </a:spcAft>
              <a:buClrTx/>
              <a:buSzTx/>
              <a:buFontTx/>
              <a:buNone/>
              <a:defRPr kumimoji="1" sz="2100" b="0" i="0" u="none" strike="noStrike" kern="1200" cap="none" spc="0" normalizeH="0" baseline="0" noProof="0">
                <a:solidFill>
                  <a:schemeClr val="lt1"/>
                </a:solidFill>
                <a:uLnTx/>
                <a:uFillTx/>
                <a:latin typeface="Calibri"/>
                <a:ea typeface="Arial" pitchFamily="34" charset="0"/>
                <a:cs typeface="Arial" pitchFamily="34" charset="0"/>
                <a:sym typeface="Wingdings"/>
              </a:defRPr>
            </a:lvl8pPr>
            <a:lvl9pPr marL="4172224" marR="0" indent="0" algn="l" defTabSz="1043056" rtl="0" eaLnBrk="1" fontAlgn="auto" latinLnBrk="0" hangingPunct="1">
              <a:lnSpc>
                <a:spcPct val="100000"/>
              </a:lnSpc>
              <a:spcBef>
                <a:spcPct val="0"/>
              </a:spcBef>
              <a:spcAft>
                <a:spcPct val="0"/>
              </a:spcAft>
              <a:buClrTx/>
              <a:buSzTx/>
              <a:buFontTx/>
              <a:buNone/>
              <a:defRPr kumimoji="1" sz="2100" b="0" i="0" u="none" strike="noStrike" kern="1200" cap="none" spc="0" normalizeH="0" baseline="0" noProof="0">
                <a:solidFill>
                  <a:schemeClr val="lt1"/>
                </a:solidFill>
                <a:uLnTx/>
                <a:uFillTx/>
                <a:latin typeface="Calibri"/>
                <a:ea typeface="Arial" pitchFamily="34" charset="0"/>
                <a:cs typeface="Arial" pitchFamily="34" charset="0"/>
                <a:sym typeface="Wingdings"/>
              </a:defRPr>
            </a:lvl9pPr>
          </a:lstStyle>
          <a:p>
            <a:pPr marL="0" algn="ctr" defTabSz="1043056">
              <a:lnSpc>
                <a:spcPts val="2000"/>
              </a:lnSpc>
              <a:buNone/>
              <a:defRPr kumimoji="1" sz="2100" b="0" i="0" normalizeH="0" noProof="0">
                <a:uLnTx/>
                <a:uFillTx/>
                <a:latin typeface="Calibri"/>
                <a:ea typeface="Arial" pitchFamily="34" charset="0"/>
                <a:cs typeface="Arial" pitchFamily="34" charset="0"/>
              </a:defRPr>
            </a:pPr>
            <a:r>
              <a:rPr kumimoji="1" lang="ja-JP" altLang="en-US" sz="2000" b="1" i="0" normalizeH="0" noProof="0">
                <a:solidFill>
                  <a:schemeClr val="bg1"/>
                </a:solidFill>
                <a:uLnTx/>
                <a:uFillTx/>
                <a:latin typeface="メイリオ" panose="020b0604030504040204" pitchFamily="50" charset="-128"/>
                <a:ea typeface="メイリオ" panose="020b0604030504040204" pitchFamily="50" charset="-128"/>
                <a:cs typeface="メイリオ" panose="020b0604030504040204" pitchFamily="50" charset="-128"/>
              </a:rPr>
              <a:t>雪害被害防止に向けた技術対策</a:t>
            </a:r>
          </a:p>
        </p:txBody>
      </p:sp>
      <p:sp>
        <p:nvSpPr>
          <p:cNvPr id="16" name="テキスト ボックス 15"/>
          <p:cNvSpPr txBox="1"/>
          <p:nvPr/>
        </p:nvSpPr>
        <p:spPr>
          <a:xfrm>
            <a:off x="211076" y="2555156"/>
            <a:ext cx="2269328" cy="349702"/>
          </a:xfrm>
          <a:prstGeom prst="rect">
            <a:avLst/>
          </a:prstGeom>
          <a:solidFill>
            <a:schemeClr val="tx2">
              <a:lumMod val="60000"/>
              <a:lumOff val="40000"/>
            </a:schemeClr>
          </a:solidFill>
          <a:ln w="38100">
            <a:noFill/>
          </a:ln>
        </p:spPr>
        <p:txBody>
          <a:bodyPr wrap="square" lIns="36000" tIns="36000" rIns="36000" bIns="36000" rtlCol="0">
            <a:spAutoFit/>
          </a:bodyPr>
          <a:lstStyle>
            <a:defPPr>
              <a:defRPr lang="ja-JP"/>
            </a:defPPr>
          </a:lstStyle>
          <a:p>
            <a:pPr marL="216000" indent="-457200" algn="l" defTabSz="1043056">
              <a:buNone/>
              <a:defRPr kumimoji="1" sz="2100" b="0" i="0" normalizeH="0" noProof="0">
                <a:uLnTx/>
                <a:uFillTx/>
                <a:latin typeface="+mn-lt"/>
                <a:ea typeface="+mn-ea"/>
                <a:cs typeface="+mn-cs"/>
              </a:defRPr>
            </a:pPr>
            <a:r>
              <a:rPr kumimoji="1" lang="ja-JP" altLang="en-US" sz="1800" b="1" i="0" normalizeH="0" noProof="0">
                <a:solidFill>
                  <a:schemeClr val="bg1"/>
                </a:solidFill>
                <a:uLnTx/>
                <a:uFillTx/>
                <a:latin typeface="+mn-ea"/>
              </a:rPr>
              <a:t>　</a:t>
            </a:r>
            <a:r>
              <a:rPr kumimoji="1" lang="ja-JP" altLang="en-US" sz="1600" b="1" i="0" normalizeH="0" noProof="0">
                <a:solidFill>
                  <a:schemeClr val="bg1"/>
                </a:solidFill>
                <a:uLnTx/>
                <a:uFillTx/>
                <a:latin typeface="メイリオ" panose="020b0604030504040204" pitchFamily="50" charset="-128"/>
                <a:ea typeface="メイリオ" panose="020b0604030504040204" pitchFamily="50" charset="-128"/>
                <a:cs typeface="メイリオ" panose="020b0604030504040204" pitchFamily="50" charset="-128"/>
              </a:rPr>
              <a:t>事前の対策</a:t>
            </a:r>
            <a:endParaRPr lang="en-US" altLang="ja-JP" sz="16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199384" y="4484330"/>
            <a:ext cx="2269328" cy="349702"/>
          </a:xfrm>
          <a:prstGeom prst="rect">
            <a:avLst/>
          </a:prstGeom>
          <a:solidFill>
            <a:schemeClr val="accent6">
              <a:lumMod val="75000"/>
            </a:schemeClr>
          </a:solidFill>
          <a:ln w="38100">
            <a:noFill/>
          </a:ln>
        </p:spPr>
        <p:txBody>
          <a:bodyPr wrap="square" lIns="36000" tIns="36000" rIns="36000" bIns="36000" rtlCol="0">
            <a:spAutoFit/>
          </a:bodyPr>
          <a:lstStyle>
            <a:defPPr>
              <a:defRPr lang="ja-JP"/>
            </a:defPPr>
          </a:lstStyle>
          <a:p>
            <a:pPr marL="216000" indent="-457200" algn="l" defTabSz="1043056">
              <a:buNone/>
              <a:defRPr kumimoji="1" sz="2100" b="0" i="0" normalizeH="0" noProof="0">
                <a:uLnTx/>
                <a:uFillTx/>
                <a:latin typeface="+mn-lt"/>
                <a:ea typeface="+mn-ea"/>
                <a:cs typeface="+mn-cs"/>
              </a:defRPr>
            </a:pPr>
            <a:r>
              <a:rPr kumimoji="1" lang="ja-JP" altLang="en-US" sz="1800" b="1" i="0" normalizeH="0" noProof="0">
                <a:solidFill>
                  <a:schemeClr val="bg1"/>
                </a:solidFill>
                <a:uLnTx/>
                <a:uFillTx/>
                <a:latin typeface="+mn-ea"/>
              </a:rPr>
              <a:t>　</a:t>
            </a:r>
            <a:r>
              <a:rPr kumimoji="1" lang="ja-JP" altLang="en-US" sz="1600" b="1" i="0" normalizeH="0" noProof="0">
                <a:solidFill>
                  <a:schemeClr val="bg1"/>
                </a:solidFill>
                <a:uLnTx/>
                <a:uFillTx/>
                <a:latin typeface="+mn-ea"/>
              </a:rPr>
              <a:t>降雪</a:t>
            </a:r>
            <a:r>
              <a:rPr kumimoji="1" lang="ja-JP" altLang="en-US" sz="1600" b="1" i="0" normalizeH="0" noProof="0">
                <a:solidFill>
                  <a:schemeClr val="bg1"/>
                </a:solidFill>
                <a:uLnTx/>
                <a:uFillTx/>
                <a:latin typeface="メイリオ" panose="020b0604030504040204" pitchFamily="50" charset="-128"/>
                <a:ea typeface="メイリオ" panose="020b0604030504040204" pitchFamily="50" charset="-128"/>
                <a:cs typeface="メイリオ" panose="020b0604030504040204" pitchFamily="50" charset="-128"/>
              </a:rPr>
              <a:t>直前からの対策</a:t>
            </a:r>
            <a:endParaRPr lang="en-US" altLang="ja-JP" sz="16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a:extLst>
              <a:ext uri="{FF2B5EF4-FFF2-40B4-BE49-F238E27FC236}">
                <a16:creationId xmlns:a16="http://schemas.microsoft.com/office/drawing/2014/main" id="{5ECC60F2-E95E-4C5B-A677-3C47961D2796}"/>
              </a:ext>
            </a:extLst>
          </p:cNvPr>
          <p:cNvSpPr/>
          <p:nvPr/>
        </p:nvSpPr>
        <p:spPr>
          <a:xfrm>
            <a:off x="158538" y="713805"/>
            <a:ext cx="7079667" cy="492443"/>
          </a:xfrm>
          <a:prstGeom prst="rect">
            <a:avLst/>
          </a:prstGeom>
        </p:spPr>
        <p:txBody>
          <a:bodyPr wrap="square">
            <a:spAutoFit/>
          </a:bodyPr>
          <a:lstStyle>
            <a:defPPr>
              <a:defRPr lang="ja-JP"/>
            </a:defPPr>
          </a:lstStyle>
          <a:p>
            <a:pPr marL="0" algn="l" defTabSz="1043056">
              <a:buNone/>
              <a:defRPr kumimoji="1" sz="2100" b="0" i="0" normalizeH="0" noProof="0">
                <a:uLnTx/>
                <a:uFillTx/>
                <a:latin typeface="+mn-lt"/>
                <a:ea typeface="+mn-ea"/>
                <a:cs typeface="+mn-cs"/>
              </a:defRPr>
            </a:pPr>
            <a:r>
              <a:rPr kumimoji="1" lang="ja-JP" altLang="en-US" sz="1300" b="0" i="0" normalizeH="0" noProof="0">
                <a:uLnTx/>
                <a:uFillTx/>
                <a:latin typeface="メイリオ" panose="020b0604030504040204" pitchFamily="50" charset="-128"/>
                <a:ea typeface="メイリオ" panose="020b0604030504040204" pitchFamily="50" charset="-128"/>
              </a:rPr>
              <a:t>農業用ハウスを大雪等の災害から守るため、保守管理や補強は重要です。</a:t>
            </a:r>
            <a:endParaRPr lang="en-US" altLang="ja-JP" sz="1300">
              <a:latin typeface="メイリオ" panose="020b0604030504040204" pitchFamily="50" charset="-128"/>
              <a:ea typeface="メイリオ" panose="020b0604030504040204" pitchFamily="50" charset="-128"/>
            </a:endParaRPr>
          </a:p>
          <a:p>
            <a:pPr marL="0" algn="l" defTabSz="1043056">
              <a:buNone/>
              <a:defRPr kumimoji="1" sz="2100" b="0" i="0" normalizeH="0" noProof="0">
                <a:uLnTx/>
                <a:uFillTx/>
                <a:latin typeface="+mn-lt"/>
                <a:ea typeface="+mn-ea"/>
                <a:cs typeface="+mn-cs"/>
              </a:defRPr>
            </a:pPr>
            <a:r>
              <a:rPr kumimoji="1" lang="ja-JP" altLang="en-US" sz="1300" b="0" i="0" normalizeH="0" noProof="0">
                <a:uLnTx/>
                <a:uFillTx/>
                <a:latin typeface="メイリオ" panose="020b0604030504040204" pitchFamily="50" charset="-128"/>
                <a:ea typeface="メイリオ" panose="020b0604030504040204" pitchFamily="50" charset="-128"/>
              </a:rPr>
              <a:t>各種被害防止技術につきましては、下記</a:t>
            </a:r>
            <a:r>
              <a:rPr kumimoji="1" lang="en-US" altLang="ja-JP" sz="1300" b="0" i="0" normalizeH="0" noProof="0">
                <a:uLnTx/>
                <a:uFillTx/>
                <a:latin typeface="メイリオ" panose="020b0604030504040204" pitchFamily="50" charset="-128"/>
                <a:ea typeface="メイリオ" panose="020b0604030504040204" pitchFamily="50" charset="-128"/>
              </a:rPr>
              <a:t>URL</a:t>
            </a:r>
            <a:r>
              <a:rPr kumimoji="1" lang="ja-JP" altLang="en-US" sz="1300" b="0" i="0" normalizeH="0" noProof="0">
                <a:uLnTx/>
                <a:uFillTx/>
                <a:latin typeface="メイリオ" panose="020b0604030504040204" pitchFamily="50" charset="-128"/>
                <a:ea typeface="メイリオ" panose="020b0604030504040204" pitchFamily="50" charset="-128"/>
              </a:rPr>
              <a:t>を参考に対策に努めましょう。</a:t>
            </a:r>
            <a:endParaRPr lang="en-US" altLang="ja-JP" sz="1300">
              <a:latin typeface="メイリオ" panose="020b0604030504040204" pitchFamily="50" charset="-128"/>
              <a:ea typeface="メイリオ" panose="020b0604030504040204" pitchFamily="50" charset="-128"/>
            </a:endParaRPr>
          </a:p>
        </p:txBody>
      </p:sp>
      <p:sp>
        <p:nvSpPr>
          <p:cNvPr id="15" name="正方形/長方形 14">
            <a:extLst>
              <a:ext uri="{FF2B5EF4-FFF2-40B4-BE49-F238E27FC236}">
                <a16:creationId xmlns:a16="http://schemas.microsoft.com/office/drawing/2014/main" id="{E91A43C6-0964-4500-A118-54CAF37F48E7}"/>
              </a:ext>
            </a:extLst>
          </p:cNvPr>
          <p:cNvSpPr/>
          <p:nvPr/>
        </p:nvSpPr>
        <p:spPr>
          <a:xfrm>
            <a:off x="158538" y="1139250"/>
            <a:ext cx="6954815" cy="292388"/>
          </a:xfrm>
          <a:prstGeom prst="rect">
            <a:avLst/>
          </a:prstGeom>
        </p:spPr>
        <p:txBody>
          <a:bodyPr wrap="square">
            <a:spAutoFit/>
          </a:bodyPr>
          <a:lstStyle>
            <a:defPPr>
              <a:defRPr lang="ja-JP"/>
            </a:defPPr>
          </a:lstStyle>
          <a:p>
            <a:pPr marL="0" algn="l" defTabSz="1043056">
              <a:buNone/>
              <a:defRPr kumimoji="1" sz="2100" b="0" i="0" normalizeH="0" noProof="0">
                <a:uLnTx/>
                <a:uFillTx/>
                <a:latin typeface="+mn-lt"/>
                <a:ea typeface="+mn-ea"/>
                <a:cs typeface="+mn-cs"/>
              </a:defRPr>
            </a:pPr>
            <a:r>
              <a:rPr kumimoji="1" lang="en-US" altLang="ja-JP" sz="1300" b="0" i="0" u="sng" normalizeH="0" noProof="0">
                <a:uLnTx/>
                <a:uFillTx/>
                <a:latin typeface="メイリオ" panose="020b0604030504040204" pitchFamily="50" charset="-128"/>
                <a:ea typeface="メイリオ" panose="020b0604030504040204" pitchFamily="50" charset="-128"/>
              </a:rPr>
              <a:t>URL</a:t>
            </a:r>
            <a:r>
              <a:rPr kumimoji="1" lang="ja-JP" altLang="en-US" sz="1300" b="0" i="0" u="sng" normalizeH="0" noProof="0">
                <a:uLnTx/>
                <a:uFillTx/>
                <a:latin typeface="メイリオ" panose="020b0604030504040204" pitchFamily="50" charset="-128"/>
                <a:ea typeface="メイリオ" panose="020b0604030504040204" pitchFamily="50" charset="-128"/>
              </a:rPr>
              <a:t>：</a:t>
            </a:r>
            <a:r>
              <a:rPr kumimoji="1" lang="en-US" altLang="ja-JP" sz="1300" b="0" i="0" u="sng" normalizeH="0" noProof="0">
                <a:uLnTx/>
                <a:uFillTx/>
                <a:latin typeface="メイリオ" panose="020b0604030504040204" pitchFamily="50" charset="-128"/>
                <a:ea typeface="メイリオ" panose="020b0604030504040204" pitchFamily="50" charset="-128"/>
              </a:rPr>
              <a:t>http://www.maff.go.jp/j/seisan/ryutu/engei/sisetsu/saigaitaisaku.html</a:t>
            </a:r>
            <a:endParaRPr lang="ja-JP" altLang="en-US" sz="1300" u="sng">
              <a:latin typeface="メイリオ" panose="020b0604030504040204" pitchFamily="50" charset="-128"/>
              <a:ea typeface="メイリオ" panose="020b0604030504040204" pitchFamily="50" charset="-128"/>
            </a:endParaRPr>
          </a:p>
        </p:txBody>
      </p:sp>
      <p:sp>
        <p:nvSpPr>
          <p:cNvPr id="2" name="フローチャート: 代替処理 1">
            <a:extLst>
              <a:ext uri="{FF2B5EF4-FFF2-40B4-BE49-F238E27FC236}">
                <a16:creationId xmlns:a16="http://schemas.microsoft.com/office/drawing/2014/main" id="{DCB92AF0-F154-40CC-897F-1E0677981A4C}"/>
              </a:ext>
            </a:extLst>
          </p:cNvPr>
          <p:cNvSpPr/>
          <p:nvPr/>
        </p:nvSpPr>
        <p:spPr>
          <a:xfrm>
            <a:off x="231779" y="187304"/>
            <a:ext cx="7079667" cy="445694"/>
          </a:xfrm>
          <a:prstGeom prst="flowChartAlternateProces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marR="0" indent="0" algn="l" defTabSz="1043056" rtl="0" eaLnBrk="1" fontAlgn="auto" latinLnBrk="0" hangingPunct="1">
              <a:lnSpc>
                <a:spcPct val="100000"/>
              </a:lnSpc>
              <a:spcBef>
                <a:spcPct val="0"/>
              </a:spcBef>
              <a:spcAft>
                <a:spcPct val="0"/>
              </a:spcAft>
              <a:buClrTx/>
              <a:buSzTx/>
              <a:buFontTx/>
              <a:buNone/>
              <a:defRPr kumimoji="1" sz="2100" b="0" i="0" u="none" strike="noStrike" kern="1200" cap="none" spc="0" normalizeH="0" baseline="0" noProof="0">
                <a:solidFill>
                  <a:schemeClr val="lt1"/>
                </a:solidFill>
                <a:uLnTx/>
                <a:uFillTx/>
                <a:latin typeface="Calibri"/>
                <a:ea typeface="Arial" pitchFamily="34" charset="0"/>
                <a:cs typeface="Arial" pitchFamily="34" charset="0"/>
                <a:sym typeface="Wingdings"/>
              </a:defRPr>
            </a:lvl1pPr>
            <a:lvl2pPr marL="521528" marR="0" indent="0" algn="l" defTabSz="1043056" rtl="0" eaLnBrk="1" fontAlgn="auto" latinLnBrk="0" hangingPunct="1">
              <a:lnSpc>
                <a:spcPct val="100000"/>
              </a:lnSpc>
              <a:spcBef>
                <a:spcPct val="0"/>
              </a:spcBef>
              <a:spcAft>
                <a:spcPct val="0"/>
              </a:spcAft>
              <a:buClrTx/>
              <a:buSzTx/>
              <a:buFontTx/>
              <a:buNone/>
              <a:defRPr kumimoji="1" sz="2100" b="0" i="0" u="none" strike="noStrike" kern="1200" cap="none" spc="0" normalizeH="0" baseline="0" noProof="0">
                <a:solidFill>
                  <a:schemeClr val="lt1"/>
                </a:solidFill>
                <a:uLnTx/>
                <a:uFillTx/>
                <a:latin typeface="Calibri"/>
                <a:ea typeface="Arial" pitchFamily="34" charset="0"/>
                <a:cs typeface="Arial" pitchFamily="34" charset="0"/>
                <a:sym typeface="Wingdings"/>
              </a:defRPr>
            </a:lvl2pPr>
            <a:lvl3pPr marL="1043056" marR="0" indent="0" algn="l" defTabSz="1043056" rtl="0" eaLnBrk="1" fontAlgn="auto" latinLnBrk="0" hangingPunct="1">
              <a:lnSpc>
                <a:spcPct val="100000"/>
              </a:lnSpc>
              <a:spcBef>
                <a:spcPct val="0"/>
              </a:spcBef>
              <a:spcAft>
                <a:spcPct val="0"/>
              </a:spcAft>
              <a:buClrTx/>
              <a:buSzTx/>
              <a:buFontTx/>
              <a:buNone/>
              <a:defRPr kumimoji="1" sz="2100" b="0" i="0" u="none" strike="noStrike" kern="1200" cap="none" spc="0" normalizeH="0" baseline="0" noProof="0">
                <a:solidFill>
                  <a:schemeClr val="lt1"/>
                </a:solidFill>
                <a:uLnTx/>
                <a:uFillTx/>
                <a:latin typeface="Calibri"/>
                <a:ea typeface="Arial" pitchFamily="34" charset="0"/>
                <a:cs typeface="Arial" pitchFamily="34" charset="0"/>
                <a:sym typeface="Wingdings"/>
              </a:defRPr>
            </a:lvl3pPr>
            <a:lvl4pPr marL="1564584" marR="0" indent="0" algn="l" defTabSz="1043056" rtl="0" eaLnBrk="1" fontAlgn="auto" latinLnBrk="0" hangingPunct="1">
              <a:lnSpc>
                <a:spcPct val="100000"/>
              </a:lnSpc>
              <a:spcBef>
                <a:spcPct val="0"/>
              </a:spcBef>
              <a:spcAft>
                <a:spcPct val="0"/>
              </a:spcAft>
              <a:buClrTx/>
              <a:buSzTx/>
              <a:buFontTx/>
              <a:buNone/>
              <a:defRPr kumimoji="1" sz="2100" b="0" i="0" u="none" strike="noStrike" kern="1200" cap="none" spc="0" normalizeH="0" baseline="0" noProof="0">
                <a:solidFill>
                  <a:schemeClr val="lt1"/>
                </a:solidFill>
                <a:uLnTx/>
                <a:uFillTx/>
                <a:latin typeface="Calibri"/>
                <a:ea typeface="Arial" pitchFamily="34" charset="0"/>
                <a:cs typeface="Arial" pitchFamily="34" charset="0"/>
                <a:sym typeface="Wingdings"/>
              </a:defRPr>
            </a:lvl4pPr>
            <a:lvl5pPr marL="2086112" marR="0" indent="0" algn="l" defTabSz="1043056" rtl="0" eaLnBrk="1" fontAlgn="auto" latinLnBrk="0" hangingPunct="1">
              <a:lnSpc>
                <a:spcPct val="100000"/>
              </a:lnSpc>
              <a:spcBef>
                <a:spcPct val="0"/>
              </a:spcBef>
              <a:spcAft>
                <a:spcPct val="0"/>
              </a:spcAft>
              <a:buClrTx/>
              <a:buSzTx/>
              <a:buFontTx/>
              <a:buNone/>
              <a:defRPr kumimoji="1" sz="2100" b="0" i="0" u="none" strike="noStrike" kern="1200" cap="none" spc="0" normalizeH="0" baseline="0" noProof="0">
                <a:solidFill>
                  <a:schemeClr val="lt1"/>
                </a:solidFill>
                <a:uLnTx/>
                <a:uFillTx/>
                <a:latin typeface="Calibri"/>
                <a:ea typeface="Arial" pitchFamily="34" charset="0"/>
                <a:cs typeface="Arial" pitchFamily="34" charset="0"/>
                <a:sym typeface="Wingdings"/>
              </a:defRPr>
            </a:lvl5pPr>
            <a:lvl6pPr marL="2607640" marR="0" indent="0" algn="l" defTabSz="1043056" rtl="0" eaLnBrk="1" fontAlgn="auto" latinLnBrk="0" hangingPunct="1">
              <a:lnSpc>
                <a:spcPct val="100000"/>
              </a:lnSpc>
              <a:spcBef>
                <a:spcPct val="0"/>
              </a:spcBef>
              <a:spcAft>
                <a:spcPct val="0"/>
              </a:spcAft>
              <a:buClrTx/>
              <a:buSzTx/>
              <a:buFontTx/>
              <a:buNone/>
              <a:defRPr kumimoji="1" sz="2100" b="0" i="0" u="none" strike="noStrike" kern="1200" cap="none" spc="0" normalizeH="0" baseline="0" noProof="0">
                <a:solidFill>
                  <a:schemeClr val="lt1"/>
                </a:solidFill>
                <a:uLnTx/>
                <a:uFillTx/>
                <a:latin typeface="Calibri"/>
                <a:ea typeface="Arial" pitchFamily="34" charset="0"/>
                <a:cs typeface="Arial" pitchFamily="34" charset="0"/>
                <a:sym typeface="Wingdings"/>
              </a:defRPr>
            </a:lvl6pPr>
            <a:lvl7pPr marL="3129168" marR="0" indent="0" algn="l" defTabSz="1043056" rtl="0" eaLnBrk="1" fontAlgn="auto" latinLnBrk="0" hangingPunct="1">
              <a:lnSpc>
                <a:spcPct val="100000"/>
              </a:lnSpc>
              <a:spcBef>
                <a:spcPct val="0"/>
              </a:spcBef>
              <a:spcAft>
                <a:spcPct val="0"/>
              </a:spcAft>
              <a:buClrTx/>
              <a:buSzTx/>
              <a:buFontTx/>
              <a:buNone/>
              <a:defRPr kumimoji="1" sz="2100" b="0" i="0" u="none" strike="noStrike" kern="1200" cap="none" spc="0" normalizeH="0" baseline="0" noProof="0">
                <a:solidFill>
                  <a:schemeClr val="lt1"/>
                </a:solidFill>
                <a:uLnTx/>
                <a:uFillTx/>
                <a:latin typeface="Calibri"/>
                <a:ea typeface="Arial" pitchFamily="34" charset="0"/>
                <a:cs typeface="Arial" pitchFamily="34" charset="0"/>
                <a:sym typeface="Wingdings"/>
              </a:defRPr>
            </a:lvl7pPr>
            <a:lvl8pPr marL="3650696" marR="0" indent="0" algn="l" defTabSz="1043056" rtl="0" eaLnBrk="1" fontAlgn="auto" latinLnBrk="0" hangingPunct="1">
              <a:lnSpc>
                <a:spcPct val="100000"/>
              </a:lnSpc>
              <a:spcBef>
                <a:spcPct val="0"/>
              </a:spcBef>
              <a:spcAft>
                <a:spcPct val="0"/>
              </a:spcAft>
              <a:buClrTx/>
              <a:buSzTx/>
              <a:buFontTx/>
              <a:buNone/>
              <a:defRPr kumimoji="1" sz="2100" b="0" i="0" u="none" strike="noStrike" kern="1200" cap="none" spc="0" normalizeH="0" baseline="0" noProof="0">
                <a:solidFill>
                  <a:schemeClr val="lt1"/>
                </a:solidFill>
                <a:uLnTx/>
                <a:uFillTx/>
                <a:latin typeface="Calibri"/>
                <a:ea typeface="Arial" pitchFamily="34" charset="0"/>
                <a:cs typeface="Arial" pitchFamily="34" charset="0"/>
                <a:sym typeface="Wingdings"/>
              </a:defRPr>
            </a:lvl8pPr>
            <a:lvl9pPr marL="4172224" marR="0" indent="0" algn="l" defTabSz="1043056" rtl="0" eaLnBrk="1" fontAlgn="auto" latinLnBrk="0" hangingPunct="1">
              <a:lnSpc>
                <a:spcPct val="100000"/>
              </a:lnSpc>
              <a:spcBef>
                <a:spcPct val="0"/>
              </a:spcBef>
              <a:spcAft>
                <a:spcPct val="0"/>
              </a:spcAft>
              <a:buClrTx/>
              <a:buSzTx/>
              <a:buFontTx/>
              <a:buNone/>
              <a:defRPr kumimoji="1" sz="2100" b="0" i="0" u="none" strike="noStrike" kern="1200" cap="none" spc="0" normalizeH="0" baseline="0" noProof="0">
                <a:solidFill>
                  <a:schemeClr val="lt1"/>
                </a:solidFill>
                <a:uLnTx/>
                <a:uFillTx/>
                <a:latin typeface="Calibri"/>
                <a:ea typeface="Arial" pitchFamily="34" charset="0"/>
                <a:cs typeface="Arial" pitchFamily="34" charset="0"/>
                <a:sym typeface="Wingdings"/>
              </a:defRPr>
            </a:lvl9pPr>
          </a:lstStyle>
          <a:p>
            <a:pPr marL="0" algn="ctr" defTabSz="1043056">
              <a:buNone/>
              <a:defRPr kumimoji="1" sz="2100" b="0" i="0" normalizeH="0" noProof="0">
                <a:uLnTx/>
                <a:uFillTx/>
                <a:latin typeface="Calibri"/>
                <a:ea typeface="Arial" pitchFamily="34" charset="0"/>
                <a:cs typeface="Arial" pitchFamily="34" charset="0"/>
              </a:defRPr>
            </a:pPr>
            <a:r>
              <a:rPr kumimoji="1" lang="ja-JP" altLang="en-US" sz="2100" b="1" i="0" normalizeH="0" noProof="0">
                <a:uLnTx/>
                <a:uFillTx/>
                <a:latin typeface="メイリオ" panose="020b0604030504040204" pitchFamily="50" charset="-128"/>
                <a:ea typeface="メイリオ" panose="020b0604030504040204" pitchFamily="50" charset="-128"/>
              </a:rPr>
              <a:t>「災害に強い施設園芸づくり月間」（１１月）</a:t>
            </a:r>
          </a:p>
        </p:txBody>
      </p:sp>
      <p:graphicFrame>
        <p:nvGraphicFramePr>
          <p:cNvPr id="17" name="表 16">
            <a:extLst>
              <a:ext uri="{FF2B5EF4-FFF2-40B4-BE49-F238E27FC236}">
                <a16:creationId xmlns:a16="http://schemas.microsoft.com/office/drawing/2014/main" id="{EBD00F56-3FDA-4D97-A26F-3CDC00DDD662}"/>
              </a:ext>
            </a:extLst>
          </p:cNvPr>
          <p:cNvGraphicFramePr>
            <a:graphicFrameLocks noGrp="1"/>
          </p:cNvGraphicFramePr>
          <p:nvPr>
            <p:extLst>
              <p:ext uri="{D42A27DB-BD31-4B8C-83A1-F6EECF244321}">
                <p14:modId xmlns:p14="http://schemas.microsoft.com/office/powerpoint/2010/main" val="634761369"/>
              </p:ext>
            </p:extLst>
          </p:nvPr>
        </p:nvGraphicFramePr>
        <p:xfrm>
          <a:off x="191076" y="6030151"/>
          <a:ext cx="7118410" cy="4475945"/>
        </p:xfrm>
        <a:graphic>
          <a:graphicData uri="http://schemas.openxmlformats.org/drawingml/2006/table">
            <a:tbl>
              <a:tblPr firstRow="1" bandRow="1">
                <a:tableStyleId>{93296810-A885-4BE3-A3E7-6D5BEEA58F35}</a:tableStyleId>
              </a:tblPr>
              <a:tblGrid>
                <a:gridCol w="659247">
                  <a:extLst>
                    <a:ext uri="{9D8B030D-6E8A-4147-A177-3AD203B41FA5}">
                      <a16:colId xmlns:a16="http://schemas.microsoft.com/office/drawing/2014/main" val="20000"/>
                    </a:ext>
                  </a:extLst>
                </a:gridCol>
                <a:gridCol w="515913">
                  <a:extLst>
                    <a:ext uri="{9D8B030D-6E8A-4147-A177-3AD203B41FA5}">
                      <a16:colId xmlns:a16="http://schemas.microsoft.com/office/drawing/2014/main" val="20001"/>
                    </a:ext>
                  </a:extLst>
                </a:gridCol>
                <a:gridCol w="5943250">
                  <a:extLst>
                    <a:ext uri="{9D8B030D-6E8A-4147-A177-3AD203B41FA5}">
                      <a16:colId xmlns:a16="http://schemas.microsoft.com/office/drawing/2014/main" val="20002"/>
                    </a:ext>
                  </a:extLst>
                </a:gridCol>
              </a:tblGrid>
              <a:tr h="447595">
                <a:tc gridSpan="3">
                  <a:txBody>
                    <a:bodyPr/>
                    <a:lstStyle/>
                    <a:p>
                      <a:pPr algn="ctr"/>
                      <a:r>
                        <a:rPr kumimoji="1" lang="ja-JP" altLang="en-US" sz="2000">
                          <a:latin typeface="メイリオ" panose="020b0604030504040204" pitchFamily="50" charset="-128"/>
                          <a:ea typeface="メイリオ" panose="020b0604030504040204" pitchFamily="50" charset="-128"/>
                          <a:cs typeface="メイリオ" panose="020b0604030504040204" pitchFamily="50" charset="-128"/>
                        </a:rPr>
                        <a:t>降雪前のチェックリスト</a:t>
                      </a:r>
                    </a:p>
                  </a:txBody>
                  <a:tcPr anchor="ctr">
                    <a:solidFill>
                      <a:schemeClr val="tx2">
                        <a:lumMod val="40000"/>
                        <a:lumOff val="60000"/>
                      </a:schemeClr>
                    </a:solidFill>
                  </a:tcPr>
                </a:tc>
                <a:tc hMerge="1">
                  <a:txBody>
                    <a:bodyPr/>
                    <a:lstStyle/>
                    <a:p>
                      <a:endParaRPr kumimoji="1" lang="ja-JP" altLang="en-US"/>
                    </a:p>
                  </a:txBody>
                  <a:tcPr>
                    <a:lnL w="12700" cap="flat" cmpd="sng" algn="ctr">
                      <a:solidFill>
                        <a:schemeClr val="bg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0000"/>
                  </a:ext>
                </a:extLst>
              </a:tr>
              <a:tr h="516455">
                <a:tc>
                  <a:txBody>
                    <a:bodyPr/>
                    <a:lstStyle/>
                    <a:p>
                      <a:pPr algn="ct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情報</a:t>
                      </a:r>
                      <a:endParaRPr kumimoji="1" lang="en-US" altLang="ja-JP" sz="120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収集</a:t>
                      </a:r>
                    </a:p>
                  </a:txBody>
                  <a:tcPr anchor="ctr">
                    <a:lnR w="12700" cap="flat" cmpd="sng" algn="ctr">
                      <a:solidFill>
                        <a:schemeClr val="bg1"/>
                      </a:solidFill>
                      <a:prstDash val="solid"/>
                      <a:round/>
                      <a:headEnd type="none" w="med" len="med"/>
                      <a:tailEnd type="none" w="med" len="med"/>
                    </a:lnR>
                    <a:solidFill>
                      <a:srgbClr val="FFFF99"/>
                    </a:solidFill>
                  </a:tcPr>
                </a:tc>
                <a:tc>
                  <a:txBody>
                    <a:bodyPr/>
                    <a:lstStyle/>
                    <a:p>
                      <a:pPr algn="ct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①</a:t>
                      </a:r>
                    </a:p>
                  </a:txBody>
                  <a:tcPr anchor="ctr">
                    <a:lnL w="12700" cap="flat" cmpd="sng" algn="ctr">
                      <a:solidFill>
                        <a:schemeClr val="bg1"/>
                      </a:solidFill>
                      <a:prstDash val="solid"/>
                      <a:round/>
                      <a:headEnd type="none" w="med" len="med"/>
                      <a:tailEnd type="none" w="med" len="med"/>
                    </a:lnL>
                    <a:solidFill>
                      <a:srgbClr val="FFFF99"/>
                    </a:solidFill>
                  </a:tcPr>
                </a:tc>
                <a:tc>
                  <a:txBody>
                    <a:bodyPr/>
                    <a:lstStyle/>
                    <a:p>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最新の気象情報、警報、注意報を常にチェックしてますか。</a:t>
                      </a:r>
                    </a:p>
                  </a:txBody>
                  <a:tcPr anchor="ctr">
                    <a:solidFill>
                      <a:srgbClr val="FFFF99"/>
                    </a:solidFill>
                  </a:tcPr>
                </a:tc>
                <a:extLst>
                  <a:ext uri="{0D108BD9-81ED-4DB2-BD59-A6C34878D82A}">
                    <a16:rowId xmlns:a16="http://schemas.microsoft.com/office/drawing/2014/main" val="10001"/>
                  </a:ext>
                </a:extLst>
              </a:tr>
              <a:tr h="309873">
                <a:tc rowSpan="3">
                  <a:txBody>
                    <a:bodyPr/>
                    <a:lstStyle/>
                    <a:p>
                      <a:pPr algn="ct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融</a:t>
                      </a:r>
                      <a:endParaRPr kumimoji="1" lang="en-US" altLang="ja-JP" sz="120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雪</a:t>
                      </a:r>
                      <a:endParaRPr kumimoji="1" lang="en-US" altLang="ja-JP" sz="120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準</a:t>
                      </a:r>
                      <a:endParaRPr kumimoji="1" lang="en-US" altLang="ja-JP" sz="120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備</a:t>
                      </a: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②　</a:t>
                      </a: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暖房機の燃油残量は十分にありますか。</a:t>
                      </a:r>
                    </a:p>
                  </a:txBody>
                  <a:tcPr>
                    <a:lnB w="12700" cap="flat" cmpd="sng" algn="ctr">
                      <a:solidFill>
                        <a:schemeClr val="bg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2"/>
                  </a:ext>
                </a:extLst>
              </a:tr>
              <a:tr h="309873">
                <a:tc vMerge="1">
                  <a:txBody>
                    <a:bodyPr/>
                    <a:lstStyle/>
                    <a:p>
                      <a:endParaRPr kumimoji="1" lang="ja-JP" altLang="en-US" sz="1000"/>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③</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1043056" rtl="0" eaLnBrk="1" fontAlgn="auto" latinLnBrk="0" hangingPunct="1">
                        <a:lnSpc>
                          <a:spcPct val="100000"/>
                        </a:lnSpc>
                        <a:spcBef>
                          <a:spcPct val="0"/>
                        </a:spcBef>
                        <a:spcAft>
                          <a:spcPct val="0"/>
                        </a:spcAft>
                        <a:buClrTx/>
                        <a:buSzTx/>
                        <a:buFontTx/>
                        <a:buNone/>
                        <a:defRPr/>
                      </a:pPr>
                      <a:r>
                        <a:rPr kumimoji="1" lang="ja-JP" altLang="en-US" sz="1200" b="0" i="0" u="none" strike="noStrike" kern="1200" baseline="0">
                          <a:solidFill>
                            <a:schemeClr val="dk1"/>
                          </a:solidFill>
                          <a:latin typeface="メイリオ" panose="020b0604030504040204" pitchFamily="50" charset="-128"/>
                          <a:ea typeface="メイリオ" panose="020b0604030504040204" pitchFamily="50" charset="-128"/>
                          <a:cs typeface="メイリオ" panose="020b0604030504040204" pitchFamily="50" charset="-128"/>
                        </a:rPr>
                        <a:t>暖房機は正常に作動するか確認しましたか。</a:t>
                      </a:r>
                      <a:endParaRPr kumimoji="1" lang="ja-JP" altLang="en-US" sz="1200">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3"/>
                  </a:ext>
                </a:extLst>
              </a:tr>
              <a:tr h="516455">
                <a:tc vMerge="1">
                  <a:txBody>
                    <a:bodyPr/>
                    <a:lstStyle/>
                    <a:p>
                      <a:endParaRPr kumimoji="1" lang="ja-JP" altLang="en-US" sz="1000"/>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④</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1043056" rtl="0" eaLnBrk="1" fontAlgn="auto" latinLnBrk="0" hangingPunct="1">
                        <a:lnSpc>
                          <a:spcPct val="100000"/>
                        </a:lnSpc>
                        <a:spcBef>
                          <a:spcPct val="0"/>
                        </a:spcBef>
                        <a:spcAft>
                          <a:spcPct val="0"/>
                        </a:spcAft>
                        <a:buClrTx/>
                        <a:buSzTx/>
                        <a:buFontTx/>
                        <a:buNone/>
                        <a:defRPr/>
                      </a:pPr>
                      <a:r>
                        <a:rPr kumimoji="1" lang="ja-JP" altLang="en-US" sz="1200" b="0" i="0" u="none" strike="noStrike" kern="1200" baseline="0">
                          <a:solidFill>
                            <a:schemeClr val="dk1"/>
                          </a:solidFill>
                          <a:latin typeface="メイリオ" panose="020b0604030504040204" pitchFamily="50" charset="-128"/>
                          <a:ea typeface="メイリオ" panose="020b0604030504040204" pitchFamily="50" charset="-128"/>
                          <a:cs typeface="メイリオ" panose="020b0604030504040204" pitchFamily="50" charset="-128"/>
                        </a:rPr>
                        <a:t>（発電機を持っている場合）非常用発電機を加温機、環境制御装置に接続し</a:t>
                      </a:r>
                      <a:r>
                        <a:rPr kumimoji="1" lang="ja-JP" altLang="en-US" sz="1200" b="0" i="0" u="none" strike="noStrike" kern="1200" baseline="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、動作確認を行いました</a:t>
                      </a:r>
                      <a:r>
                        <a:rPr kumimoji="1" lang="ja-JP" altLang="en-US" sz="1200" b="0" i="0" u="none" strike="noStrike" kern="1200" baseline="0">
                          <a:solidFill>
                            <a:schemeClr val="dk1"/>
                          </a:solidFill>
                          <a:latin typeface="メイリオ" panose="020b0604030504040204" pitchFamily="50" charset="-128"/>
                          <a:ea typeface="メイリオ" panose="020b0604030504040204" pitchFamily="50" charset="-128"/>
                          <a:cs typeface="メイリオ" panose="020b0604030504040204" pitchFamily="50" charset="-128"/>
                        </a:rPr>
                        <a:t>か。</a:t>
                      </a:r>
                      <a:endParaRPr kumimoji="1" lang="ja-JP" altLang="en-US" sz="1200">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4"/>
                  </a:ext>
                </a:extLst>
              </a:tr>
              <a:tr h="309873">
                <a:tc rowSpan="7">
                  <a:txBody>
                    <a:bodyPr/>
                    <a:lstStyle/>
                    <a:p>
                      <a:pPr algn="ct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補</a:t>
                      </a:r>
                      <a:endParaRPr kumimoji="1" lang="en-US" altLang="ja-JP" sz="120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強</a:t>
                      </a:r>
                      <a:endParaRPr kumimoji="1" lang="en-US" altLang="ja-JP" sz="120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対</a:t>
                      </a:r>
                      <a:endParaRPr kumimoji="1" lang="en-US" altLang="ja-JP" sz="120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策</a:t>
                      </a:r>
                      <a:endParaRPr kumimoji="1" lang="en-US" altLang="ja-JP" sz="120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雪</a:t>
                      </a:r>
                      <a:endParaRPr kumimoji="1" lang="en-US" altLang="ja-JP" sz="120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の</a:t>
                      </a:r>
                      <a:endParaRPr kumimoji="1" lang="en-US" altLang="ja-JP" sz="120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滑</a:t>
                      </a:r>
                      <a:endParaRPr kumimoji="1" lang="en-US" altLang="ja-JP" sz="120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落</a:t>
                      </a:r>
                      <a:endParaRPr kumimoji="1" lang="en-US" altLang="ja-JP" sz="120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促</a:t>
                      </a:r>
                      <a:endParaRPr kumimoji="1" lang="en-US" altLang="ja-JP" sz="120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進</a:t>
                      </a: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tx2">
                        <a:lumMod val="40000"/>
                        <a:lumOff val="60000"/>
                      </a:schemeClr>
                    </a:solidFill>
                  </a:tcPr>
                </a:tc>
                <a:tc>
                  <a:txBody>
                    <a:bodyPr/>
                    <a:lstStyle/>
                    <a:p>
                      <a:pPr algn="ct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⑤</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r>
                        <a:rPr kumimoji="1" lang="ja-JP" altLang="en-US" sz="1200" b="0" i="0" u="none" strike="noStrike" kern="1200" baseline="0">
                          <a:solidFill>
                            <a:schemeClr val="dk1"/>
                          </a:solidFill>
                          <a:latin typeface="メイリオ" panose="020b0604030504040204" pitchFamily="50" charset="-128"/>
                          <a:ea typeface="メイリオ" panose="020b0604030504040204" pitchFamily="50" charset="-128"/>
                          <a:cs typeface="メイリオ" panose="020b0604030504040204" pitchFamily="50" charset="-128"/>
                        </a:rPr>
                        <a:t>ブレースや筋かいの留め金具に緩みがないか点検しましたか。</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5"/>
                  </a:ext>
                </a:extLst>
              </a:tr>
              <a:tr h="309873">
                <a:tc vMerge="1">
                  <a:txBody>
                    <a:bodyPr/>
                    <a:lstStyle/>
                    <a:p>
                      <a:endParaRPr kumimoji="1" lang="ja-JP" altLang="en-US" sz="1000"/>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⑥</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tx2">
                        <a:lumMod val="40000"/>
                        <a:lumOff val="60000"/>
                      </a:schemeClr>
                    </a:solidFill>
                  </a:tcPr>
                </a:tc>
                <a:tc>
                  <a:txBody>
                    <a:bodyPr/>
                    <a:lstStyle/>
                    <a:p>
                      <a:pPr marL="0" marR="0" lvl="0" indent="0" algn="l" defTabSz="1043056" rtl="0" eaLnBrk="1" fontAlgn="auto" latinLnBrk="0" hangingPunct="1">
                        <a:lnSpc>
                          <a:spcPct val="100000"/>
                        </a:lnSpc>
                        <a:spcBef>
                          <a:spcPct val="0"/>
                        </a:spcBef>
                        <a:spcAft>
                          <a:spcPct val="0"/>
                        </a:spcAft>
                        <a:buClrTx/>
                        <a:buSzTx/>
                        <a:buFontTx/>
                        <a:buNone/>
                        <a:defRPr/>
                      </a:pPr>
                      <a:r>
                        <a:rPr kumimoji="1" lang="ja-JP" altLang="en-US" sz="1200" b="0" i="0" u="none" strike="noStrike" kern="1200" baseline="0">
                          <a:solidFill>
                            <a:schemeClr val="dk1"/>
                          </a:solidFill>
                          <a:latin typeface="メイリオ" panose="020b0604030504040204" pitchFamily="50" charset="-128"/>
                          <a:ea typeface="メイリオ" panose="020b0604030504040204" pitchFamily="50" charset="-128"/>
                          <a:cs typeface="メイリオ" panose="020b0604030504040204" pitchFamily="50" charset="-128"/>
                        </a:rPr>
                        <a:t>基礎部、接続部分、谷の樋・柱に腐食・サビはありませんか。</a:t>
                      </a:r>
                      <a:endParaRPr kumimoji="1" lang="ja-JP" altLang="en-US" sz="120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solidFill>
                      <a:schemeClr val="tx2">
                        <a:lumMod val="40000"/>
                        <a:lumOff val="60000"/>
                      </a:schemeClr>
                    </a:solidFill>
                  </a:tcPr>
                </a:tc>
                <a:extLst>
                  <a:ext uri="{0D108BD9-81ED-4DB2-BD59-A6C34878D82A}">
                    <a16:rowId xmlns:a16="http://schemas.microsoft.com/office/drawing/2014/main" val="10006"/>
                  </a:ext>
                </a:extLst>
              </a:tr>
              <a:tr h="309873">
                <a:tc vMerge="1">
                  <a:txBody>
                    <a:bodyPr/>
                    <a:lstStyle/>
                    <a:p>
                      <a:endParaRPr kumimoji="1" lang="ja-JP" altLang="en-US" sz="1000"/>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⑦</a:t>
                      </a: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marL="0" marR="0" lvl="0" indent="0" algn="l" defTabSz="1043056" rtl="0" eaLnBrk="1" fontAlgn="auto" latinLnBrk="0" hangingPunct="1">
                        <a:lnSpc>
                          <a:spcPct val="100000"/>
                        </a:lnSpc>
                        <a:spcBef>
                          <a:spcPct val="0"/>
                        </a:spcBef>
                        <a:spcAft>
                          <a:spcPct val="0"/>
                        </a:spcAft>
                        <a:buClrTx/>
                        <a:buSzTx/>
                        <a:buFontTx/>
                        <a:buNone/>
                        <a:defRPr/>
                      </a:pPr>
                      <a:r>
                        <a:rPr kumimoji="1" lang="ja-JP" altLang="en-US" sz="1200" b="0" i="0" u="none" strike="noStrike" kern="1200" baseline="0">
                          <a:solidFill>
                            <a:schemeClr val="dk1"/>
                          </a:solidFill>
                          <a:latin typeface="メイリオ" panose="020b0604030504040204" pitchFamily="50" charset="-128"/>
                          <a:ea typeface="メイリオ" panose="020b0604030504040204" pitchFamily="50" charset="-128"/>
                          <a:cs typeface="メイリオ" panose="020b0604030504040204" pitchFamily="50" charset="-128"/>
                        </a:rPr>
                        <a:t>谷樋や排水路、ハウスの際などの残雪やゴミは取り除きましたか。</a:t>
                      </a:r>
                      <a:endParaRPr kumimoji="1" lang="ja-JP" altLang="en-US" sz="1200">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7"/>
                  </a:ext>
                </a:extLst>
              </a:tr>
              <a:tr h="309873">
                <a:tc vMerge="1">
                  <a:txBody>
                    <a:bodyPr/>
                    <a:lstStyle/>
                    <a:p>
                      <a:endParaRPr kumimoji="1" lang="ja-JP" altLang="en-US" sz="1000"/>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⑧</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marL="0" marR="0" lvl="0" indent="0" algn="l" defTabSz="1043056" rtl="0" eaLnBrk="1" fontAlgn="auto" latinLnBrk="0" hangingPunct="1">
                        <a:lnSpc>
                          <a:spcPct val="100000"/>
                        </a:lnSpc>
                        <a:spcBef>
                          <a:spcPct val="0"/>
                        </a:spcBef>
                        <a:spcAft>
                          <a:spcPct val="0"/>
                        </a:spcAft>
                        <a:buClrTx/>
                        <a:buSzTx/>
                        <a:buFontTx/>
                        <a:buNone/>
                        <a:defRPr/>
                      </a:pPr>
                      <a:r>
                        <a:rPr kumimoji="1" lang="ja-JP" altLang="en-US" sz="1200" b="0" i="0" u="none" strike="noStrike" kern="1200" baseline="0">
                          <a:solidFill>
                            <a:schemeClr val="dk1"/>
                          </a:solidFill>
                          <a:latin typeface="メイリオ" panose="020b0604030504040204" pitchFamily="50" charset="-128"/>
                          <a:ea typeface="メイリオ" panose="020b0604030504040204" pitchFamily="50" charset="-128"/>
                          <a:cs typeface="メイリオ" panose="020b0604030504040204" pitchFamily="50" charset="-128"/>
                        </a:rPr>
                        <a:t>準備していた中柱をたてるなど応急的な補強はしましたか。</a:t>
                      </a:r>
                      <a:endParaRPr kumimoji="1" lang="ja-JP" altLang="en-US" sz="120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8"/>
                  </a:ext>
                </a:extLst>
              </a:tr>
              <a:tr h="309873">
                <a:tc vMerge="1">
                  <a:txBody>
                    <a:bodyPr/>
                    <a:lstStyle/>
                    <a:p>
                      <a:endParaRPr kumimoji="1" lang="ja-JP" altLang="en-US" sz="1000"/>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⑨</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marL="0" marR="0" lvl="0" indent="0" algn="l" defTabSz="1043056" rtl="0" eaLnBrk="1" fontAlgn="auto" latinLnBrk="0" hangingPunct="1">
                        <a:lnSpc>
                          <a:spcPct val="100000"/>
                        </a:lnSpc>
                        <a:spcBef>
                          <a:spcPct val="0"/>
                        </a:spcBef>
                        <a:spcAft>
                          <a:spcPct val="0"/>
                        </a:spcAft>
                        <a:buClrTx/>
                        <a:buSzTx/>
                        <a:buFontTx/>
                        <a:buNone/>
                        <a:defRPr/>
                      </a:pPr>
                      <a:r>
                        <a:rPr kumimoji="1" lang="ja-JP" altLang="en-US" sz="1200" b="0" i="0" u="none" strike="noStrike" kern="1200" baseline="0">
                          <a:solidFill>
                            <a:schemeClr val="dk1"/>
                          </a:solidFill>
                          <a:latin typeface="メイリオ" panose="020b0604030504040204" pitchFamily="50" charset="-128"/>
                          <a:ea typeface="メイリオ" panose="020b0604030504040204" pitchFamily="50" charset="-128"/>
                          <a:cs typeface="メイリオ" panose="020b0604030504040204" pitchFamily="50" charset="-128"/>
                        </a:rPr>
                        <a:t>作物を栽培していないハウスは被覆資材を外しましたか。</a:t>
                      </a:r>
                      <a:endParaRPr kumimoji="1" lang="ja-JP" altLang="en-US" sz="120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9"/>
                  </a:ext>
                </a:extLst>
              </a:tr>
              <a:tr h="338284">
                <a:tc vMerge="1">
                  <a:txBody>
                    <a:bodyPr/>
                    <a:lstStyle/>
                    <a:p>
                      <a:endParaRPr kumimoji="1" lang="ja-JP" altLang="en-US" sz="1000"/>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⑩</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tx2">
                        <a:lumMod val="40000"/>
                        <a:lumOff val="60000"/>
                      </a:schemeClr>
                    </a:solidFill>
                  </a:tcPr>
                </a:tc>
                <a:tc>
                  <a:txBody>
                    <a:bodyPr/>
                    <a:lstStyle/>
                    <a:p>
                      <a:pPr marL="0" marR="0" lvl="0" indent="0" algn="l" defTabSz="1043056" rtl="0" eaLnBrk="1" fontAlgn="auto" latinLnBrk="0" hangingPunct="1">
                        <a:lnSpc>
                          <a:spcPct val="100000"/>
                        </a:lnSpc>
                        <a:spcBef>
                          <a:spcPct val="0"/>
                        </a:spcBef>
                        <a:spcAft>
                          <a:spcPct val="0"/>
                        </a:spcAft>
                        <a:buClrTx/>
                        <a:buSzTx/>
                        <a:buFontTx/>
                        <a:buNone/>
                        <a:defRPr/>
                      </a:pPr>
                      <a:r>
                        <a:rPr kumimoji="1" lang="ja-JP" altLang="en-US" sz="1200" b="0" i="0" u="none" strike="noStrike" kern="1200" baseline="0">
                          <a:solidFill>
                            <a:schemeClr val="dk1"/>
                          </a:solidFill>
                          <a:latin typeface="メイリオ" panose="020b0604030504040204" pitchFamily="50" charset="-128"/>
                          <a:ea typeface="メイリオ" panose="020b0604030504040204" pitchFamily="50" charset="-128"/>
                          <a:cs typeface="メイリオ" panose="020b0604030504040204" pitchFamily="50" charset="-128"/>
                        </a:rPr>
                        <a:t>被覆材の表面に雪の滑落を妨げるような突出物はありませんか。</a:t>
                      </a:r>
                      <a:endParaRPr kumimoji="1" lang="ja-JP" altLang="en-US" sz="1200">
                        <a:latin typeface="メイリオ" panose="020b0604030504040204" pitchFamily="50" charset="-128"/>
                        <a:ea typeface="メイリオ" panose="020b0604030504040204" pitchFamily="50" charset="-128"/>
                        <a:cs typeface="メイリオ" panose="020b0604030504040204" pitchFamily="50" charset="-128"/>
                      </a:endParaRPr>
                    </a:p>
                  </a:txBody>
                  <a:tcPr anchor="ctr">
                    <a:lnT w="12700" cap="flat" cmpd="sng" algn="ctr">
                      <a:solidFill>
                        <a:schemeClr val="bg1"/>
                      </a:solidFill>
                      <a:prstDash val="solid"/>
                      <a:round/>
                      <a:headEnd type="none" w="med" len="med"/>
                      <a:tailEnd type="none" w="med" len="med"/>
                    </a:lnT>
                    <a:solidFill>
                      <a:schemeClr val="tx2">
                        <a:lumMod val="40000"/>
                        <a:lumOff val="60000"/>
                      </a:schemeClr>
                    </a:solidFill>
                  </a:tcPr>
                </a:tc>
                <a:extLst>
                  <a:ext uri="{0D108BD9-81ED-4DB2-BD59-A6C34878D82A}">
                    <a16:rowId xmlns:a16="http://schemas.microsoft.com/office/drawing/2014/main" val="10010"/>
                  </a:ext>
                </a:extLst>
              </a:tr>
              <a:tr h="488045">
                <a:tc vMerge="1">
                  <a:txBody>
                    <a:bodyPr/>
                    <a:lstStyle/>
                    <a:p>
                      <a:endParaRPr kumimoji="1" lang="ja-JP" altLang="en-US" sz="1000"/>
                    </a:p>
                  </a:txBody>
                  <a:tcPr>
                    <a:lnR w="12700" cap="flat" cmpd="sng" algn="ctr">
                      <a:solidFill>
                        <a:schemeClr val="bg1"/>
                      </a:solidFill>
                      <a:prstDash val="solid"/>
                      <a:round/>
                      <a:headEnd type="none" w="med" len="med"/>
                      <a:tailEnd type="none" w="med" len="med"/>
                    </a:lnR>
                  </a:tcPr>
                </a:tc>
                <a:tc>
                  <a:txBody>
                    <a:bodyPr/>
                    <a:lstStyle/>
                    <a:p>
                      <a:pPr algn="ctr"/>
                      <a:r>
                        <a:rPr kumimoji="1" lang="ja-JP" altLang="en-US" sz="1200">
                          <a:latin typeface="メイリオ" panose="020b0604030504040204" pitchFamily="50" charset="-128"/>
                          <a:ea typeface="メイリオ" panose="020b0604030504040204" pitchFamily="50" charset="-128"/>
                          <a:cs typeface="メイリオ" panose="020b0604030504040204" pitchFamily="50" charset="-128"/>
                        </a:rPr>
                        <a:t>⑪</a:t>
                      </a:r>
                    </a:p>
                  </a:txBody>
                  <a:tcPr anchor="ctr">
                    <a:lnL w="12700" cap="flat" cmpd="sng" algn="ctr">
                      <a:solidFill>
                        <a:schemeClr val="bg1"/>
                      </a:solidFill>
                      <a:prstDash val="solid"/>
                      <a:round/>
                      <a:headEnd type="none" w="med" len="med"/>
                      <a:tailEnd type="none" w="med" len="med"/>
                    </a:lnL>
                    <a:solidFill>
                      <a:schemeClr val="tx2">
                        <a:lumMod val="40000"/>
                        <a:lumOff val="60000"/>
                      </a:schemeClr>
                    </a:solidFill>
                  </a:tcPr>
                </a:tc>
                <a:tc>
                  <a:txBody>
                    <a:bodyPr/>
                    <a:lstStyle/>
                    <a:p>
                      <a:pPr marL="0" marR="0" lvl="0" indent="0" algn="l" defTabSz="1043056" rtl="0" eaLnBrk="1" fontAlgn="auto" latinLnBrk="0" hangingPunct="1">
                        <a:lnSpc>
                          <a:spcPct val="100000"/>
                        </a:lnSpc>
                        <a:spcBef>
                          <a:spcPct val="0"/>
                        </a:spcBef>
                        <a:spcAft>
                          <a:spcPct val="0"/>
                        </a:spcAft>
                        <a:buClrTx/>
                        <a:buSzTx/>
                        <a:buFontTx/>
                        <a:buNone/>
                        <a:defRPr/>
                      </a:pPr>
                      <a:r>
                        <a:rPr kumimoji="1" lang="ja-JP" altLang="en-US" sz="1200" b="0" i="0" u="none" strike="noStrike" kern="1200" baseline="0">
                          <a:solidFill>
                            <a:schemeClr val="dk1"/>
                          </a:solidFill>
                          <a:latin typeface="メイリオ" panose="020b0604030504040204" pitchFamily="50" charset="-128"/>
                          <a:ea typeface="メイリオ" panose="020b0604030504040204" pitchFamily="50" charset="-128"/>
                          <a:cs typeface="メイリオ" panose="020b0604030504040204" pitchFamily="50" charset="-128"/>
                        </a:rPr>
                        <a:t>雪の滑落を妨げる防風ネットや外部遮光資材等が展張されていませんか。</a:t>
                      </a:r>
                      <a:endParaRPr kumimoji="1" lang="ja-JP" altLang="en-US" sz="120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tx2">
                        <a:lumMod val="40000"/>
                        <a:lumOff val="60000"/>
                      </a:schemeClr>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963354164"/>
      </p:ext>
    </p:extLst>
  </p:cSld>
  <p:clrMapOvr>
    <a:masterClrMapping/>
  </p:clrMapOvr>
  <p:transition/>
  <p:timing/>
</p:sld>
</file>

<file path=ppt/tags/tag1.xml><?xml version="1.0" encoding="utf-8"?>
<p:tagLst xmlns:p="http://schemas.openxmlformats.org/presentationml/2006/main">
  <p:tag name="AS_NET" val="2.0.50727.8745"/>
  <p:tag name="AS_OS" val="Microsoft Windows NT 6.2.9200.0"/>
  <p:tag name="AS_RELEASE_DATE" val="2017.11.20"/>
  <p:tag name="AS_TITLE" val="Aspose.Slides for .NET 3.5 Client Profile"/>
  <p:tag name="AS_VERSION" val="17.11"/>
</p:tagLst>
</file>

<file path=ppt/theme/theme1.xml><?xml version="1.0" encoding="utf-8"?>
<a:theme xmlns:r="http://schemas.openxmlformats.org/officeDocument/2006/relationships"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pitchFamily="34" charset="0"/>
        <a:cs typeface="Arial" pitchFamily="34" charset="0"/>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2060"/>
        </a:solidFill>
        <a:ln w="38100">
          <a:noFill/>
        </a:ln>
      </a:spPr>
      <a:bodyPr rtlCol="0" anchor="ctr"/>
      <a:lstStyle>
        <a:defPPr algn="ctr">
          <a:lnSpc>
            <a:spcPts val="2000"/>
          </a:lnSpc>
          <a:defRPr kumimoji="1"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theme>
</file>

<file path=ppt/theme/theme2.xml><?xml version="1.0" encoding="utf-8"?>
<a:theme xmlns:r="http://schemas.openxmlformats.org/officeDocument/2006/relationships"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pitchFamily="34" charset="0"/>
        <a:cs typeface="Arial" pitchFamily="34" charset="0"/>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1</Slides>
  <Notes>1</Notes>
  <TotalTime>1</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Office Theme</vt:lpstr>
      <vt:lpstr>Slide 1</vt:lpstr>
    </vt:vector>
  </TitlesOfParts>
  <LinksUpToDate>0</LinksUpToDate>
  <SharedDoc>0</SharedDoc>
  <HyperlinksChanged>0</HyperlinksChanged>
  <Application>Aspose.Slides for .NET</Application>
  <AppVersion>17.1100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cp:lastPrinted>2023-11-29T15:24:32.869</cp:lastPrinted>
  <dcterms:created xsi:type="dcterms:W3CDTF">2023-11-29T06:24:32Z</dcterms:created>
  <dcterms:modified xsi:type="dcterms:W3CDTF">2023-11-29T06:24:34Z</dcterms:modified>
</cp:coreProperties>
</file>